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 id="2147483662" r:id="rId2"/>
  </p:sldMasterIdLst>
  <p:notesMasterIdLst>
    <p:notesMasterId r:id="rId22"/>
  </p:notesMasterIdLst>
  <p:handoutMasterIdLst>
    <p:handoutMasterId r:id="rId23"/>
  </p:handoutMasterIdLst>
  <p:sldIdLst>
    <p:sldId id="521" r:id="rId3"/>
    <p:sldId id="685" r:id="rId4"/>
    <p:sldId id="689" r:id="rId5"/>
    <p:sldId id="687" r:id="rId6"/>
    <p:sldId id="690" r:id="rId7"/>
    <p:sldId id="696" r:id="rId8"/>
    <p:sldId id="691" r:id="rId9"/>
    <p:sldId id="692" r:id="rId10"/>
    <p:sldId id="693" r:id="rId11"/>
    <p:sldId id="694" r:id="rId12"/>
    <p:sldId id="695" r:id="rId13"/>
    <p:sldId id="688" r:id="rId14"/>
    <p:sldId id="698" r:id="rId15"/>
    <p:sldId id="699" r:id="rId16"/>
    <p:sldId id="697" r:id="rId17"/>
    <p:sldId id="606" r:id="rId18"/>
    <p:sldId id="648" r:id="rId19"/>
    <p:sldId id="686" r:id="rId20"/>
    <p:sldId id="517" r:id="rId21"/>
  </p:sldIdLst>
  <p:sldSz cx="9144000" cy="6858000" type="letter"/>
  <p:notesSz cx="7010400" cy="9296400"/>
  <p:defaultTextStyle>
    <a:defPPr>
      <a:defRPr lang="en-US"/>
    </a:defPPr>
    <a:lvl1pPr algn="l" rtl="0" fontAlgn="base">
      <a:spcBef>
        <a:spcPct val="0"/>
      </a:spcBef>
      <a:spcAft>
        <a:spcPct val="0"/>
      </a:spcAft>
      <a:defRPr sz="2400" kern="1200">
        <a:solidFill>
          <a:schemeClr val="tx1"/>
        </a:solidFill>
        <a:latin typeface="Times" pitchFamily="18" charset="0"/>
        <a:ea typeface="+mn-ea"/>
        <a:cs typeface="Arial" charset="0"/>
      </a:defRPr>
    </a:lvl1pPr>
    <a:lvl2pPr marL="457200" algn="l" rtl="0" fontAlgn="base">
      <a:spcBef>
        <a:spcPct val="0"/>
      </a:spcBef>
      <a:spcAft>
        <a:spcPct val="0"/>
      </a:spcAft>
      <a:defRPr sz="2400" kern="1200">
        <a:solidFill>
          <a:schemeClr val="tx1"/>
        </a:solidFill>
        <a:latin typeface="Times" pitchFamily="18" charset="0"/>
        <a:ea typeface="+mn-ea"/>
        <a:cs typeface="Arial" charset="0"/>
      </a:defRPr>
    </a:lvl2pPr>
    <a:lvl3pPr marL="914400" algn="l" rtl="0" fontAlgn="base">
      <a:spcBef>
        <a:spcPct val="0"/>
      </a:spcBef>
      <a:spcAft>
        <a:spcPct val="0"/>
      </a:spcAft>
      <a:defRPr sz="2400" kern="1200">
        <a:solidFill>
          <a:schemeClr val="tx1"/>
        </a:solidFill>
        <a:latin typeface="Times" pitchFamily="18" charset="0"/>
        <a:ea typeface="+mn-ea"/>
        <a:cs typeface="Arial" charset="0"/>
      </a:defRPr>
    </a:lvl3pPr>
    <a:lvl4pPr marL="1371600" algn="l" rtl="0" fontAlgn="base">
      <a:spcBef>
        <a:spcPct val="0"/>
      </a:spcBef>
      <a:spcAft>
        <a:spcPct val="0"/>
      </a:spcAft>
      <a:defRPr sz="2400" kern="1200">
        <a:solidFill>
          <a:schemeClr val="tx1"/>
        </a:solidFill>
        <a:latin typeface="Times" pitchFamily="18" charset="0"/>
        <a:ea typeface="+mn-ea"/>
        <a:cs typeface="Arial" charset="0"/>
      </a:defRPr>
    </a:lvl4pPr>
    <a:lvl5pPr marL="1828800" algn="l" rtl="0" fontAlgn="base">
      <a:spcBef>
        <a:spcPct val="0"/>
      </a:spcBef>
      <a:spcAft>
        <a:spcPct val="0"/>
      </a:spcAft>
      <a:defRPr sz="2400" kern="1200">
        <a:solidFill>
          <a:schemeClr val="tx1"/>
        </a:solidFill>
        <a:latin typeface="Times" pitchFamily="18" charset="0"/>
        <a:ea typeface="+mn-ea"/>
        <a:cs typeface="Arial" charset="0"/>
      </a:defRPr>
    </a:lvl5pPr>
    <a:lvl6pPr marL="2286000" algn="l" defTabSz="914400" rtl="0" eaLnBrk="1" latinLnBrk="0" hangingPunct="1">
      <a:defRPr sz="2400" kern="1200">
        <a:solidFill>
          <a:schemeClr val="tx1"/>
        </a:solidFill>
        <a:latin typeface="Times" pitchFamily="18" charset="0"/>
        <a:ea typeface="+mn-ea"/>
        <a:cs typeface="Arial" charset="0"/>
      </a:defRPr>
    </a:lvl6pPr>
    <a:lvl7pPr marL="2743200" algn="l" defTabSz="914400" rtl="0" eaLnBrk="1" latinLnBrk="0" hangingPunct="1">
      <a:defRPr sz="2400" kern="1200">
        <a:solidFill>
          <a:schemeClr val="tx1"/>
        </a:solidFill>
        <a:latin typeface="Times" pitchFamily="18" charset="0"/>
        <a:ea typeface="+mn-ea"/>
        <a:cs typeface="Arial" charset="0"/>
      </a:defRPr>
    </a:lvl7pPr>
    <a:lvl8pPr marL="3200400" algn="l" defTabSz="914400" rtl="0" eaLnBrk="1" latinLnBrk="0" hangingPunct="1">
      <a:defRPr sz="2400" kern="1200">
        <a:solidFill>
          <a:schemeClr val="tx1"/>
        </a:solidFill>
        <a:latin typeface="Times" pitchFamily="18" charset="0"/>
        <a:ea typeface="+mn-ea"/>
        <a:cs typeface="Arial" charset="0"/>
      </a:defRPr>
    </a:lvl8pPr>
    <a:lvl9pPr marL="3657600" algn="l" defTabSz="914400" rtl="0" eaLnBrk="1" latinLnBrk="0" hangingPunct="1">
      <a:defRPr sz="2400" kern="1200">
        <a:solidFill>
          <a:schemeClr val="tx1"/>
        </a:solidFill>
        <a:latin typeface="Times" pitchFamily="18" charset="0"/>
        <a:ea typeface="+mn-ea"/>
        <a:cs typeface="Arial" charset="0"/>
      </a:defRPr>
    </a:lvl9pPr>
  </p:defaultTextStyle>
  <p:extLst>
    <p:ext uri="{EFAFB233-063F-42B5-8137-9DF3F51BA10A}">
      <p15:sldGuideLst xmlns:p15="http://schemas.microsoft.com/office/powerpoint/2012/main">
        <p15:guide id="1" orient="horz" pos="2153">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336699"/>
    <a:srgbClr val="3366CC"/>
    <a:srgbClr val="0066FF"/>
    <a:srgbClr val="E33E1D"/>
    <a:srgbClr val="800000"/>
    <a:srgbClr val="008000"/>
    <a:srgbClr val="2F2F8F"/>
    <a:srgbClr val="006699"/>
    <a:srgbClr val="33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024" autoAdjust="0"/>
    <p:restoredTop sz="89825" autoAdjust="0"/>
  </p:normalViewPr>
  <p:slideViewPr>
    <p:cSldViewPr snapToGrid="0">
      <p:cViewPr varScale="1">
        <p:scale>
          <a:sx n="99" d="100"/>
          <a:sy n="99" d="100"/>
        </p:scale>
        <p:origin x="2130" y="84"/>
      </p:cViewPr>
      <p:guideLst>
        <p:guide orient="horz" pos="2153"/>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90" d="100"/>
        <a:sy n="90" d="100"/>
      </p:scale>
      <p:origin x="0" y="0"/>
    </p:cViewPr>
  </p:sorterViewPr>
  <p:notesViewPr>
    <p:cSldViewPr snapToGrid="0">
      <p:cViewPr varScale="1">
        <p:scale>
          <a:sx n="68" d="100"/>
          <a:sy n="68" d="100"/>
        </p:scale>
        <p:origin x="-2772" y="-10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28" Type="http://schemas.microsoft.com/office/2016/11/relationships/changesInfo" Target="changesInfos/changesInfo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mel, Jaclyn (CDA)" userId="1dd1833f-a110-4777-81b2-8222e19409a8" providerId="ADAL" clId="{682A99AB-F4CA-44E8-ABF8-E9BD29030E7F}"/>
    <pc:docChg chg="undo custSel modSld">
      <pc:chgData name="Hamel, Jaclyn (CDA)" userId="1dd1833f-a110-4777-81b2-8222e19409a8" providerId="ADAL" clId="{682A99AB-F4CA-44E8-ABF8-E9BD29030E7F}" dt="2022-05-12T18:05:55.828" v="90" actId="6549"/>
      <pc:docMkLst>
        <pc:docMk/>
      </pc:docMkLst>
      <pc:sldChg chg="modSp mod">
        <pc:chgData name="Hamel, Jaclyn (CDA)" userId="1dd1833f-a110-4777-81b2-8222e19409a8" providerId="ADAL" clId="{682A99AB-F4CA-44E8-ABF8-E9BD29030E7F}" dt="2022-05-12T18:05:55.828" v="90" actId="6549"/>
        <pc:sldMkLst>
          <pc:docMk/>
          <pc:sldMk cId="2929241637" sldId="686"/>
        </pc:sldMkLst>
        <pc:spChg chg="mod">
          <ac:chgData name="Hamel, Jaclyn (CDA)" userId="1dd1833f-a110-4777-81b2-8222e19409a8" providerId="ADAL" clId="{682A99AB-F4CA-44E8-ABF8-E9BD29030E7F}" dt="2022-05-12T18:05:55.828" v="90" actId="6549"/>
          <ac:spMkLst>
            <pc:docMk/>
            <pc:sldMk cId="2929241637" sldId="686"/>
            <ac:spMk id="16" creationId="{00000000-0000-0000-0000-000000000000}"/>
          </ac:spMkLst>
        </pc:spChg>
      </pc:sldChg>
      <pc:sldChg chg="addSp delSp mod modNotesTx">
        <pc:chgData name="Hamel, Jaclyn (CDA)" userId="1dd1833f-a110-4777-81b2-8222e19409a8" providerId="ADAL" clId="{682A99AB-F4CA-44E8-ABF8-E9BD29030E7F}" dt="2022-05-12T16:09:57.970" v="26" actId="20577"/>
        <pc:sldMkLst>
          <pc:docMk/>
          <pc:sldMk cId="315151620" sldId="697"/>
        </pc:sldMkLst>
        <pc:spChg chg="add del">
          <ac:chgData name="Hamel, Jaclyn (CDA)" userId="1dd1833f-a110-4777-81b2-8222e19409a8" providerId="ADAL" clId="{682A99AB-F4CA-44E8-ABF8-E9BD29030E7F}" dt="2022-05-12T16:09:25.768" v="1" actId="22"/>
          <ac:spMkLst>
            <pc:docMk/>
            <pc:sldMk cId="315151620" sldId="697"/>
            <ac:spMk id="8" creationId="{30DD07F1-DDA8-2D51-F9D1-698C51D7E507}"/>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3186" name="Rectangle 2"/>
          <p:cNvSpPr>
            <a:spLocks noGrp="1" noChangeArrowheads="1"/>
          </p:cNvSpPr>
          <p:nvPr>
            <p:ph type="hdr" sz="quarter"/>
          </p:nvPr>
        </p:nvSpPr>
        <p:spPr bwMode="auto">
          <a:xfrm>
            <a:off x="0" y="0"/>
            <a:ext cx="3038475" cy="463550"/>
          </a:xfrm>
          <a:prstGeom prst="rect">
            <a:avLst/>
          </a:prstGeom>
          <a:noFill/>
          <a:ln w="9525">
            <a:noFill/>
            <a:miter lim="800000"/>
            <a:headEnd/>
            <a:tailEnd/>
          </a:ln>
          <a:effectLst/>
        </p:spPr>
        <p:txBody>
          <a:bodyPr vert="horz" wrap="square" lIns="93161" tIns="46580" rIns="93161" bIns="46580" numCol="1" anchor="t" anchorCtr="0" compatLnSpc="1">
            <a:prstTxWarp prst="textNoShape">
              <a:avLst/>
            </a:prstTxWarp>
          </a:bodyPr>
          <a:lstStyle>
            <a:lvl1pPr defTabSz="931088" eaLnBrk="1" hangingPunct="1">
              <a:defRPr sz="1200">
                <a:latin typeface="Times New Roman" pitchFamily="18" charset="0"/>
                <a:cs typeface="+mn-cs"/>
              </a:defRPr>
            </a:lvl1pPr>
          </a:lstStyle>
          <a:p>
            <a:pPr>
              <a:defRPr/>
            </a:pPr>
            <a:endParaRPr lang="en-US" dirty="0"/>
          </a:p>
        </p:txBody>
      </p:sp>
      <p:sp>
        <p:nvSpPr>
          <p:cNvPr id="93187" name="Rectangle 3"/>
          <p:cNvSpPr>
            <a:spLocks noGrp="1" noChangeArrowheads="1"/>
          </p:cNvSpPr>
          <p:nvPr>
            <p:ph type="dt" sz="quarter" idx="1"/>
          </p:nvPr>
        </p:nvSpPr>
        <p:spPr bwMode="auto">
          <a:xfrm>
            <a:off x="3971925" y="0"/>
            <a:ext cx="3038475" cy="463550"/>
          </a:xfrm>
          <a:prstGeom prst="rect">
            <a:avLst/>
          </a:prstGeom>
          <a:noFill/>
          <a:ln w="9525">
            <a:noFill/>
            <a:miter lim="800000"/>
            <a:headEnd/>
            <a:tailEnd/>
          </a:ln>
          <a:effectLst/>
        </p:spPr>
        <p:txBody>
          <a:bodyPr vert="horz" wrap="square" lIns="93161" tIns="46580" rIns="93161" bIns="46580" numCol="1" anchor="t" anchorCtr="0" compatLnSpc="1">
            <a:prstTxWarp prst="textNoShape">
              <a:avLst/>
            </a:prstTxWarp>
          </a:bodyPr>
          <a:lstStyle>
            <a:lvl1pPr algn="r" defTabSz="931088" eaLnBrk="1" hangingPunct="1">
              <a:defRPr sz="1200">
                <a:latin typeface="Times New Roman" pitchFamily="18" charset="0"/>
                <a:cs typeface="+mn-cs"/>
              </a:defRPr>
            </a:lvl1pPr>
          </a:lstStyle>
          <a:p>
            <a:pPr>
              <a:defRPr/>
            </a:pPr>
            <a:endParaRPr lang="en-US" dirty="0"/>
          </a:p>
        </p:txBody>
      </p:sp>
      <p:sp>
        <p:nvSpPr>
          <p:cNvPr id="93188" name="Rectangle 4"/>
          <p:cNvSpPr>
            <a:spLocks noGrp="1" noChangeArrowheads="1"/>
          </p:cNvSpPr>
          <p:nvPr>
            <p:ph type="ftr" sz="quarter" idx="2"/>
          </p:nvPr>
        </p:nvSpPr>
        <p:spPr bwMode="auto">
          <a:xfrm>
            <a:off x="0" y="8832850"/>
            <a:ext cx="3038475" cy="463550"/>
          </a:xfrm>
          <a:prstGeom prst="rect">
            <a:avLst/>
          </a:prstGeom>
          <a:noFill/>
          <a:ln w="9525">
            <a:noFill/>
            <a:miter lim="800000"/>
            <a:headEnd/>
            <a:tailEnd/>
          </a:ln>
          <a:effectLst/>
        </p:spPr>
        <p:txBody>
          <a:bodyPr vert="horz" wrap="square" lIns="93161" tIns="46580" rIns="93161" bIns="46580" numCol="1" anchor="b" anchorCtr="0" compatLnSpc="1">
            <a:prstTxWarp prst="textNoShape">
              <a:avLst/>
            </a:prstTxWarp>
          </a:bodyPr>
          <a:lstStyle>
            <a:lvl1pPr defTabSz="931088" eaLnBrk="1" hangingPunct="1">
              <a:defRPr sz="1200">
                <a:latin typeface="Times New Roman" pitchFamily="18" charset="0"/>
                <a:cs typeface="+mn-cs"/>
              </a:defRPr>
            </a:lvl1pPr>
          </a:lstStyle>
          <a:p>
            <a:pPr>
              <a:defRPr/>
            </a:pPr>
            <a:endParaRPr lang="en-US" dirty="0"/>
          </a:p>
        </p:txBody>
      </p:sp>
      <p:sp>
        <p:nvSpPr>
          <p:cNvPr id="93189" name="Rectangle 5"/>
          <p:cNvSpPr>
            <a:spLocks noGrp="1" noChangeArrowheads="1"/>
          </p:cNvSpPr>
          <p:nvPr>
            <p:ph type="sldNum" sz="quarter" idx="3"/>
          </p:nvPr>
        </p:nvSpPr>
        <p:spPr bwMode="auto">
          <a:xfrm>
            <a:off x="3971925" y="8832850"/>
            <a:ext cx="3038475" cy="463550"/>
          </a:xfrm>
          <a:prstGeom prst="rect">
            <a:avLst/>
          </a:prstGeom>
          <a:noFill/>
          <a:ln w="9525">
            <a:noFill/>
            <a:miter lim="800000"/>
            <a:headEnd/>
            <a:tailEnd/>
          </a:ln>
          <a:effectLst/>
        </p:spPr>
        <p:txBody>
          <a:bodyPr vert="horz" wrap="square" lIns="93161" tIns="46580" rIns="93161" bIns="46580" numCol="1" anchor="b" anchorCtr="0" compatLnSpc="1">
            <a:prstTxWarp prst="textNoShape">
              <a:avLst/>
            </a:prstTxWarp>
          </a:bodyPr>
          <a:lstStyle>
            <a:lvl1pPr algn="r" defTabSz="931088" eaLnBrk="1" hangingPunct="1">
              <a:defRPr sz="1200">
                <a:latin typeface="Times New Roman" pitchFamily="18" charset="0"/>
                <a:cs typeface="+mn-cs"/>
              </a:defRPr>
            </a:lvl1pPr>
          </a:lstStyle>
          <a:p>
            <a:pPr>
              <a:defRPr/>
            </a:pPr>
            <a:fld id="{FFFDB5A9-3194-4D30-AC3C-16EF66B8C758}" type="slidenum">
              <a:rPr lang="en-US"/>
              <a:pPr>
                <a:defRPr/>
              </a:pPr>
              <a:t>‹#›</a:t>
            </a:fld>
            <a:endParaRPr lang="en-US" dirty="0"/>
          </a:p>
        </p:txBody>
      </p:sp>
    </p:spTree>
    <p:extLst>
      <p:ext uri="{BB962C8B-B14F-4D97-AF65-F5344CB8AC3E}">
        <p14:creationId xmlns:p14="http://schemas.microsoft.com/office/powerpoint/2010/main" val="25229922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9090" name="Rectangle 2"/>
          <p:cNvSpPr>
            <a:spLocks noGrp="1" noChangeArrowheads="1"/>
          </p:cNvSpPr>
          <p:nvPr>
            <p:ph type="hdr" sz="quarter"/>
          </p:nvPr>
        </p:nvSpPr>
        <p:spPr bwMode="auto">
          <a:xfrm>
            <a:off x="0" y="0"/>
            <a:ext cx="3038475" cy="463550"/>
          </a:xfrm>
          <a:prstGeom prst="rect">
            <a:avLst/>
          </a:prstGeom>
          <a:noFill/>
          <a:ln w="9525">
            <a:noFill/>
            <a:miter lim="800000"/>
            <a:headEnd/>
            <a:tailEnd/>
          </a:ln>
          <a:effectLst/>
        </p:spPr>
        <p:txBody>
          <a:bodyPr vert="horz" wrap="square" lIns="93161" tIns="46580" rIns="93161" bIns="46580" numCol="1" anchor="t" anchorCtr="0" compatLnSpc="1">
            <a:prstTxWarp prst="textNoShape">
              <a:avLst/>
            </a:prstTxWarp>
          </a:bodyPr>
          <a:lstStyle>
            <a:lvl1pPr defTabSz="931088" eaLnBrk="1" hangingPunct="1">
              <a:defRPr sz="1200">
                <a:latin typeface="Times New Roman" pitchFamily="18" charset="0"/>
                <a:cs typeface="+mn-cs"/>
              </a:defRPr>
            </a:lvl1pPr>
          </a:lstStyle>
          <a:p>
            <a:pPr>
              <a:defRPr/>
            </a:pPr>
            <a:endParaRPr lang="en-US" dirty="0"/>
          </a:p>
        </p:txBody>
      </p:sp>
      <p:sp>
        <p:nvSpPr>
          <p:cNvPr id="89091" name="Rectangle 3"/>
          <p:cNvSpPr>
            <a:spLocks noGrp="1" noChangeArrowheads="1"/>
          </p:cNvSpPr>
          <p:nvPr>
            <p:ph type="dt" idx="1"/>
          </p:nvPr>
        </p:nvSpPr>
        <p:spPr bwMode="auto">
          <a:xfrm>
            <a:off x="3971925" y="0"/>
            <a:ext cx="3038475" cy="463550"/>
          </a:xfrm>
          <a:prstGeom prst="rect">
            <a:avLst/>
          </a:prstGeom>
          <a:noFill/>
          <a:ln w="9525">
            <a:noFill/>
            <a:miter lim="800000"/>
            <a:headEnd/>
            <a:tailEnd/>
          </a:ln>
          <a:effectLst/>
        </p:spPr>
        <p:txBody>
          <a:bodyPr vert="horz" wrap="square" lIns="93161" tIns="46580" rIns="93161" bIns="46580" numCol="1" anchor="t" anchorCtr="0" compatLnSpc="1">
            <a:prstTxWarp prst="textNoShape">
              <a:avLst/>
            </a:prstTxWarp>
          </a:bodyPr>
          <a:lstStyle>
            <a:lvl1pPr algn="r" defTabSz="931088" eaLnBrk="1" hangingPunct="1">
              <a:defRPr sz="1200">
                <a:latin typeface="Times New Roman" pitchFamily="18" charset="0"/>
                <a:cs typeface="+mn-cs"/>
              </a:defRPr>
            </a:lvl1pPr>
          </a:lstStyle>
          <a:p>
            <a:pPr>
              <a:defRPr/>
            </a:pPr>
            <a:endParaRPr lang="en-US" dirty="0"/>
          </a:p>
        </p:txBody>
      </p:sp>
      <p:sp>
        <p:nvSpPr>
          <p:cNvPr id="80900" name="Rectangle 4"/>
          <p:cNvSpPr>
            <a:spLocks noGrp="1" noRot="1" noChangeAspect="1" noChangeArrowheads="1" noTextEdit="1"/>
          </p:cNvSpPr>
          <p:nvPr>
            <p:ph type="sldImg" idx="2"/>
          </p:nvPr>
        </p:nvSpPr>
        <p:spPr bwMode="auto">
          <a:xfrm>
            <a:off x="1181100" y="698500"/>
            <a:ext cx="4648200" cy="3486150"/>
          </a:xfrm>
          <a:prstGeom prst="rect">
            <a:avLst/>
          </a:prstGeom>
          <a:noFill/>
          <a:ln w="9525">
            <a:solidFill>
              <a:srgbClr val="000000"/>
            </a:solidFill>
            <a:miter lim="800000"/>
            <a:headEnd/>
            <a:tailEnd/>
          </a:ln>
        </p:spPr>
      </p:sp>
      <p:sp>
        <p:nvSpPr>
          <p:cNvPr id="89093" name="Rectangle 5"/>
          <p:cNvSpPr>
            <a:spLocks noGrp="1" noChangeArrowheads="1"/>
          </p:cNvSpPr>
          <p:nvPr>
            <p:ph type="body" sz="quarter" idx="3"/>
          </p:nvPr>
        </p:nvSpPr>
        <p:spPr bwMode="auto">
          <a:xfrm>
            <a:off x="933450" y="4419600"/>
            <a:ext cx="5143500" cy="4178300"/>
          </a:xfrm>
          <a:prstGeom prst="rect">
            <a:avLst/>
          </a:prstGeom>
          <a:noFill/>
          <a:ln w="9525">
            <a:noFill/>
            <a:miter lim="800000"/>
            <a:headEnd/>
            <a:tailEnd/>
          </a:ln>
          <a:effectLst/>
        </p:spPr>
        <p:txBody>
          <a:bodyPr vert="horz" wrap="square" lIns="93161" tIns="46580" rIns="93161" bIns="4658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9094" name="Rectangle 6"/>
          <p:cNvSpPr>
            <a:spLocks noGrp="1" noChangeArrowheads="1"/>
          </p:cNvSpPr>
          <p:nvPr>
            <p:ph type="ftr" sz="quarter" idx="4"/>
          </p:nvPr>
        </p:nvSpPr>
        <p:spPr bwMode="auto">
          <a:xfrm>
            <a:off x="0" y="8832850"/>
            <a:ext cx="3038475" cy="463550"/>
          </a:xfrm>
          <a:prstGeom prst="rect">
            <a:avLst/>
          </a:prstGeom>
          <a:noFill/>
          <a:ln w="9525">
            <a:noFill/>
            <a:miter lim="800000"/>
            <a:headEnd/>
            <a:tailEnd/>
          </a:ln>
          <a:effectLst/>
        </p:spPr>
        <p:txBody>
          <a:bodyPr vert="horz" wrap="square" lIns="93161" tIns="46580" rIns="93161" bIns="46580" numCol="1" anchor="b" anchorCtr="0" compatLnSpc="1">
            <a:prstTxWarp prst="textNoShape">
              <a:avLst/>
            </a:prstTxWarp>
          </a:bodyPr>
          <a:lstStyle>
            <a:lvl1pPr defTabSz="931088" eaLnBrk="1" hangingPunct="1">
              <a:defRPr sz="1200">
                <a:latin typeface="Times New Roman" pitchFamily="18" charset="0"/>
                <a:cs typeface="+mn-cs"/>
              </a:defRPr>
            </a:lvl1pPr>
          </a:lstStyle>
          <a:p>
            <a:pPr>
              <a:defRPr/>
            </a:pPr>
            <a:endParaRPr lang="en-US" dirty="0"/>
          </a:p>
        </p:txBody>
      </p:sp>
      <p:sp>
        <p:nvSpPr>
          <p:cNvPr id="89095" name="Rectangle 7"/>
          <p:cNvSpPr>
            <a:spLocks noGrp="1" noChangeArrowheads="1"/>
          </p:cNvSpPr>
          <p:nvPr>
            <p:ph type="sldNum" sz="quarter" idx="5"/>
          </p:nvPr>
        </p:nvSpPr>
        <p:spPr bwMode="auto">
          <a:xfrm>
            <a:off x="3971925" y="8832850"/>
            <a:ext cx="3038475" cy="463550"/>
          </a:xfrm>
          <a:prstGeom prst="rect">
            <a:avLst/>
          </a:prstGeom>
          <a:noFill/>
          <a:ln w="9525">
            <a:noFill/>
            <a:miter lim="800000"/>
            <a:headEnd/>
            <a:tailEnd/>
          </a:ln>
          <a:effectLst/>
        </p:spPr>
        <p:txBody>
          <a:bodyPr vert="horz" wrap="square" lIns="93161" tIns="46580" rIns="93161" bIns="46580" numCol="1" anchor="b" anchorCtr="0" compatLnSpc="1">
            <a:prstTxWarp prst="textNoShape">
              <a:avLst/>
            </a:prstTxWarp>
          </a:bodyPr>
          <a:lstStyle>
            <a:lvl1pPr algn="r" defTabSz="931088" eaLnBrk="1" hangingPunct="1">
              <a:defRPr sz="1200">
                <a:latin typeface="Times New Roman" pitchFamily="18" charset="0"/>
                <a:cs typeface="+mn-cs"/>
              </a:defRPr>
            </a:lvl1pPr>
          </a:lstStyle>
          <a:p>
            <a:pPr>
              <a:defRPr/>
            </a:pPr>
            <a:fld id="{21B26F34-818F-40F3-9F62-751288E7DCA5}" type="slidenum">
              <a:rPr lang="en-US"/>
              <a:pPr>
                <a:defRPr/>
              </a:pPr>
              <a:t>‹#›</a:t>
            </a:fld>
            <a:endParaRPr lang="en-US" dirty="0"/>
          </a:p>
        </p:txBody>
      </p:sp>
    </p:spTree>
    <p:extLst>
      <p:ext uri="{BB962C8B-B14F-4D97-AF65-F5344CB8AC3E}">
        <p14:creationId xmlns:p14="http://schemas.microsoft.com/office/powerpoint/2010/main" val="311512683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ln/>
        </p:spPr>
      </p:sp>
      <p:sp>
        <p:nvSpPr>
          <p:cNvPr id="81923" name="Notes Placeholder 2"/>
          <p:cNvSpPr>
            <a:spLocks noGrp="1"/>
          </p:cNvSpPr>
          <p:nvPr>
            <p:ph type="body" idx="1"/>
          </p:nvPr>
        </p:nvSpPr>
        <p:spPr>
          <a:noFill/>
          <a:ln/>
        </p:spPr>
        <p:txBody>
          <a:bodyPr/>
          <a:lstStyle/>
          <a:p>
            <a:endParaRPr lang="en-US" dirty="0"/>
          </a:p>
        </p:txBody>
      </p:sp>
      <p:sp>
        <p:nvSpPr>
          <p:cNvPr id="15364" name="Slide Number Placeholder 3"/>
          <p:cNvSpPr>
            <a:spLocks noGrp="1"/>
          </p:cNvSpPr>
          <p:nvPr>
            <p:ph type="sldNum" sz="quarter" idx="5"/>
          </p:nvPr>
        </p:nvSpPr>
        <p:spPr/>
        <p:txBody>
          <a:bodyPr/>
          <a:lstStyle/>
          <a:p>
            <a:pPr defTabSz="930275">
              <a:defRPr/>
            </a:pPr>
            <a:fld id="{5D89097B-5C54-467E-B0AE-B019AB8B8E97}" type="slidenum">
              <a:rPr lang="en-US" smtClean="0"/>
              <a:pPr defTabSz="930275">
                <a:defRPr/>
              </a:pPr>
              <a:t>1</a:t>
            </a:fld>
            <a:endParaRPr lang="en-US" dirty="0"/>
          </a:p>
        </p:txBody>
      </p:sp>
    </p:spTree>
    <p:extLst>
      <p:ext uri="{BB962C8B-B14F-4D97-AF65-F5344CB8AC3E}">
        <p14:creationId xmlns:p14="http://schemas.microsoft.com/office/powerpoint/2010/main" val="28932206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dirty="0"/>
          </a:p>
        </p:txBody>
      </p:sp>
      <p:sp>
        <p:nvSpPr>
          <p:cNvPr id="15364" name="Slide Number Placeholder 3"/>
          <p:cNvSpPr>
            <a:spLocks noGrp="1"/>
          </p:cNvSpPr>
          <p:nvPr>
            <p:ph type="sldNum" sz="quarter" idx="5"/>
          </p:nvPr>
        </p:nvSpPr>
        <p:spPr/>
        <p:txBody>
          <a:bodyPr/>
          <a:lstStyle/>
          <a:p>
            <a:pPr defTabSz="930275">
              <a:defRPr/>
            </a:pPr>
            <a:fld id="{272E30BF-2590-4C1C-9A02-E227CFB4638D}" type="slidenum">
              <a:rPr lang="en-US" smtClean="0"/>
              <a:pPr defTabSz="930275">
                <a:defRPr/>
              </a:pPr>
              <a:t>10</a:t>
            </a:fld>
            <a:endParaRPr lang="en-US" dirty="0"/>
          </a:p>
        </p:txBody>
      </p:sp>
    </p:spTree>
    <p:extLst>
      <p:ext uri="{BB962C8B-B14F-4D97-AF65-F5344CB8AC3E}">
        <p14:creationId xmlns:p14="http://schemas.microsoft.com/office/powerpoint/2010/main" val="12167459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dirty="0"/>
          </a:p>
        </p:txBody>
      </p:sp>
      <p:sp>
        <p:nvSpPr>
          <p:cNvPr id="15364" name="Slide Number Placeholder 3"/>
          <p:cNvSpPr>
            <a:spLocks noGrp="1"/>
          </p:cNvSpPr>
          <p:nvPr>
            <p:ph type="sldNum" sz="quarter" idx="5"/>
          </p:nvPr>
        </p:nvSpPr>
        <p:spPr/>
        <p:txBody>
          <a:bodyPr/>
          <a:lstStyle/>
          <a:p>
            <a:pPr defTabSz="930275">
              <a:defRPr/>
            </a:pPr>
            <a:fld id="{272E30BF-2590-4C1C-9A02-E227CFB4638D}" type="slidenum">
              <a:rPr lang="en-US" smtClean="0"/>
              <a:pPr defTabSz="930275">
                <a:defRPr/>
              </a:pPr>
              <a:t>11</a:t>
            </a:fld>
            <a:endParaRPr lang="en-US" dirty="0"/>
          </a:p>
        </p:txBody>
      </p:sp>
    </p:spTree>
    <p:extLst>
      <p:ext uri="{BB962C8B-B14F-4D97-AF65-F5344CB8AC3E}">
        <p14:creationId xmlns:p14="http://schemas.microsoft.com/office/powerpoint/2010/main" val="32524862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dirty="0"/>
          </a:p>
        </p:txBody>
      </p:sp>
      <p:sp>
        <p:nvSpPr>
          <p:cNvPr id="15364" name="Slide Number Placeholder 3"/>
          <p:cNvSpPr>
            <a:spLocks noGrp="1"/>
          </p:cNvSpPr>
          <p:nvPr>
            <p:ph type="sldNum" sz="quarter" idx="5"/>
          </p:nvPr>
        </p:nvSpPr>
        <p:spPr/>
        <p:txBody>
          <a:bodyPr/>
          <a:lstStyle/>
          <a:p>
            <a:pPr defTabSz="930275">
              <a:defRPr/>
            </a:pPr>
            <a:fld id="{272E30BF-2590-4C1C-9A02-E227CFB4638D}" type="slidenum">
              <a:rPr lang="en-US" smtClean="0"/>
              <a:pPr defTabSz="930275">
                <a:defRPr/>
              </a:pPr>
              <a:t>12</a:t>
            </a:fld>
            <a:endParaRPr lang="en-US" dirty="0"/>
          </a:p>
        </p:txBody>
      </p:sp>
    </p:spTree>
    <p:extLst>
      <p:ext uri="{BB962C8B-B14F-4D97-AF65-F5344CB8AC3E}">
        <p14:creationId xmlns:p14="http://schemas.microsoft.com/office/powerpoint/2010/main" val="10024287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dirty="0"/>
          </a:p>
        </p:txBody>
      </p:sp>
      <p:sp>
        <p:nvSpPr>
          <p:cNvPr id="15364" name="Slide Number Placeholder 3"/>
          <p:cNvSpPr>
            <a:spLocks noGrp="1"/>
          </p:cNvSpPr>
          <p:nvPr>
            <p:ph type="sldNum" sz="quarter" idx="5"/>
          </p:nvPr>
        </p:nvSpPr>
        <p:spPr/>
        <p:txBody>
          <a:bodyPr/>
          <a:lstStyle/>
          <a:p>
            <a:pPr defTabSz="930275">
              <a:defRPr/>
            </a:pPr>
            <a:fld id="{272E30BF-2590-4C1C-9A02-E227CFB4638D}" type="slidenum">
              <a:rPr lang="en-US" smtClean="0"/>
              <a:pPr defTabSz="930275">
                <a:defRPr/>
              </a:pPr>
              <a:t>13</a:t>
            </a:fld>
            <a:endParaRPr lang="en-US" dirty="0"/>
          </a:p>
        </p:txBody>
      </p:sp>
    </p:spTree>
    <p:extLst>
      <p:ext uri="{BB962C8B-B14F-4D97-AF65-F5344CB8AC3E}">
        <p14:creationId xmlns:p14="http://schemas.microsoft.com/office/powerpoint/2010/main" val="20973178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dirty="0"/>
          </a:p>
        </p:txBody>
      </p:sp>
      <p:sp>
        <p:nvSpPr>
          <p:cNvPr id="15364" name="Slide Number Placeholder 3"/>
          <p:cNvSpPr>
            <a:spLocks noGrp="1"/>
          </p:cNvSpPr>
          <p:nvPr>
            <p:ph type="sldNum" sz="quarter" idx="5"/>
          </p:nvPr>
        </p:nvSpPr>
        <p:spPr/>
        <p:txBody>
          <a:bodyPr/>
          <a:lstStyle/>
          <a:p>
            <a:pPr defTabSz="930275">
              <a:defRPr/>
            </a:pPr>
            <a:fld id="{272E30BF-2590-4C1C-9A02-E227CFB4638D}" type="slidenum">
              <a:rPr lang="en-US" smtClean="0"/>
              <a:pPr defTabSz="930275">
                <a:defRPr/>
              </a:pPr>
              <a:t>14</a:t>
            </a:fld>
            <a:endParaRPr lang="en-US" dirty="0"/>
          </a:p>
        </p:txBody>
      </p:sp>
    </p:spTree>
    <p:extLst>
      <p:ext uri="{BB962C8B-B14F-4D97-AF65-F5344CB8AC3E}">
        <p14:creationId xmlns:p14="http://schemas.microsoft.com/office/powerpoint/2010/main" val="29180497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pPr algn="l" fontAlgn="base"/>
            <a:r>
              <a:rPr lang="en-US" sz="1800" b="0" i="0" dirty="0">
                <a:solidFill>
                  <a:srgbClr val="000000"/>
                </a:solidFill>
                <a:effectLst/>
                <a:latin typeface="Calibri" panose="020F0502020204030204" pitchFamily="34" charset="0"/>
              </a:rPr>
              <a:t>The offer NEMA made to open the EMAC Operations System up to IEMG (and the other international compacts) is still open but to do that IEMG would have to adopt the 2 part RSA. </a:t>
            </a:r>
          </a:p>
          <a:p>
            <a:endParaRPr lang="en-US" dirty="0"/>
          </a:p>
        </p:txBody>
      </p:sp>
      <p:sp>
        <p:nvSpPr>
          <p:cNvPr id="15364" name="Slide Number Placeholder 3"/>
          <p:cNvSpPr>
            <a:spLocks noGrp="1"/>
          </p:cNvSpPr>
          <p:nvPr>
            <p:ph type="sldNum" sz="quarter" idx="5"/>
          </p:nvPr>
        </p:nvSpPr>
        <p:spPr/>
        <p:txBody>
          <a:bodyPr/>
          <a:lstStyle/>
          <a:p>
            <a:pPr defTabSz="930275">
              <a:defRPr/>
            </a:pPr>
            <a:fld id="{272E30BF-2590-4C1C-9A02-E227CFB4638D}" type="slidenum">
              <a:rPr lang="en-US" smtClean="0"/>
              <a:pPr defTabSz="930275">
                <a:defRPr/>
              </a:pPr>
              <a:t>15</a:t>
            </a:fld>
            <a:endParaRPr lang="en-US" dirty="0"/>
          </a:p>
        </p:txBody>
      </p:sp>
    </p:spTree>
    <p:extLst>
      <p:ext uri="{BB962C8B-B14F-4D97-AF65-F5344CB8AC3E}">
        <p14:creationId xmlns:p14="http://schemas.microsoft.com/office/powerpoint/2010/main" val="2146546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dirty="0"/>
          </a:p>
        </p:txBody>
      </p:sp>
      <p:sp>
        <p:nvSpPr>
          <p:cNvPr id="15364" name="Slide Number Placeholder 3"/>
          <p:cNvSpPr>
            <a:spLocks noGrp="1"/>
          </p:cNvSpPr>
          <p:nvPr>
            <p:ph type="sldNum" sz="quarter" idx="5"/>
          </p:nvPr>
        </p:nvSpPr>
        <p:spPr/>
        <p:txBody>
          <a:bodyPr/>
          <a:lstStyle/>
          <a:p>
            <a:pPr defTabSz="930275">
              <a:defRPr/>
            </a:pPr>
            <a:fld id="{272E30BF-2590-4C1C-9A02-E227CFB4638D}" type="slidenum">
              <a:rPr lang="en-US" smtClean="0"/>
              <a:pPr defTabSz="930275">
                <a:defRPr/>
              </a:pPr>
              <a:t>16</a:t>
            </a:fld>
            <a:endParaRPr lang="en-US" dirty="0"/>
          </a:p>
        </p:txBody>
      </p:sp>
    </p:spTree>
    <p:extLst>
      <p:ext uri="{BB962C8B-B14F-4D97-AF65-F5344CB8AC3E}">
        <p14:creationId xmlns:p14="http://schemas.microsoft.com/office/powerpoint/2010/main" val="21625336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1B26F34-818F-40F3-9F62-751288E7DCA5}" type="slidenum">
              <a:rPr lang="en-US" smtClean="0"/>
              <a:pPr>
                <a:defRPr/>
              </a:pPr>
              <a:t>17</a:t>
            </a:fld>
            <a:endParaRPr lang="en-US" dirty="0"/>
          </a:p>
        </p:txBody>
      </p:sp>
    </p:spTree>
    <p:extLst>
      <p:ext uri="{BB962C8B-B14F-4D97-AF65-F5344CB8AC3E}">
        <p14:creationId xmlns:p14="http://schemas.microsoft.com/office/powerpoint/2010/main" val="87509185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1B26F34-818F-40F3-9F62-751288E7DCA5}" type="slidenum">
              <a:rPr lang="en-US" smtClean="0"/>
              <a:pPr>
                <a:defRPr/>
              </a:pPr>
              <a:t>18</a:t>
            </a:fld>
            <a:endParaRPr lang="en-US" dirty="0"/>
          </a:p>
        </p:txBody>
      </p:sp>
    </p:spTree>
    <p:extLst>
      <p:ext uri="{BB962C8B-B14F-4D97-AF65-F5344CB8AC3E}">
        <p14:creationId xmlns:p14="http://schemas.microsoft.com/office/powerpoint/2010/main" val="1924051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Slide Image Placeholder 1"/>
          <p:cNvSpPr>
            <a:spLocks noGrp="1" noRot="1" noChangeAspect="1" noTextEdit="1"/>
          </p:cNvSpPr>
          <p:nvPr>
            <p:ph type="sldImg"/>
          </p:nvPr>
        </p:nvSpPr>
        <p:spPr>
          <a:ln/>
        </p:spPr>
      </p:sp>
      <p:sp>
        <p:nvSpPr>
          <p:cNvPr id="155651" name="Notes Placeholder 2"/>
          <p:cNvSpPr>
            <a:spLocks noGrp="1"/>
          </p:cNvSpPr>
          <p:nvPr>
            <p:ph type="body" idx="1"/>
          </p:nvPr>
        </p:nvSpPr>
        <p:spPr>
          <a:noFill/>
          <a:ln/>
        </p:spPr>
        <p:txBody>
          <a:bodyPr/>
          <a:lstStyle/>
          <a:p>
            <a:endParaRPr lang="en-US" dirty="0"/>
          </a:p>
        </p:txBody>
      </p:sp>
      <p:sp>
        <p:nvSpPr>
          <p:cNvPr id="16388" name="Slide Number Placeholder 3"/>
          <p:cNvSpPr>
            <a:spLocks noGrp="1"/>
          </p:cNvSpPr>
          <p:nvPr>
            <p:ph type="sldNum" sz="quarter" idx="5"/>
          </p:nvPr>
        </p:nvSpPr>
        <p:spPr/>
        <p:txBody>
          <a:bodyPr/>
          <a:lstStyle/>
          <a:p>
            <a:pPr defTabSz="930275">
              <a:defRPr/>
            </a:pPr>
            <a:fld id="{E778BBA1-4D61-4896-8AB1-5C3FB3793E0A}" type="slidenum">
              <a:rPr lang="en-US" smtClean="0"/>
              <a:pPr defTabSz="930275">
                <a:defRPr/>
              </a:pPr>
              <a:t>19</a:t>
            </a:fld>
            <a:endParaRPr lang="en-US" dirty="0"/>
          </a:p>
        </p:txBody>
      </p:sp>
    </p:spTree>
    <p:extLst>
      <p:ext uri="{BB962C8B-B14F-4D97-AF65-F5344CB8AC3E}">
        <p14:creationId xmlns:p14="http://schemas.microsoft.com/office/powerpoint/2010/main" val="15667945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dirty="0"/>
          </a:p>
        </p:txBody>
      </p:sp>
      <p:sp>
        <p:nvSpPr>
          <p:cNvPr id="15364" name="Slide Number Placeholder 3"/>
          <p:cNvSpPr>
            <a:spLocks noGrp="1"/>
          </p:cNvSpPr>
          <p:nvPr>
            <p:ph type="sldNum" sz="quarter" idx="5"/>
          </p:nvPr>
        </p:nvSpPr>
        <p:spPr/>
        <p:txBody>
          <a:bodyPr/>
          <a:lstStyle/>
          <a:p>
            <a:pPr defTabSz="930275">
              <a:defRPr/>
            </a:pPr>
            <a:fld id="{272E30BF-2590-4C1C-9A02-E227CFB4638D}" type="slidenum">
              <a:rPr lang="en-US" smtClean="0"/>
              <a:pPr defTabSz="930275">
                <a:defRPr/>
              </a:pPr>
              <a:t>2</a:t>
            </a:fld>
            <a:endParaRPr lang="en-US" dirty="0"/>
          </a:p>
        </p:txBody>
      </p:sp>
    </p:spTree>
    <p:extLst>
      <p:ext uri="{BB962C8B-B14F-4D97-AF65-F5344CB8AC3E}">
        <p14:creationId xmlns:p14="http://schemas.microsoft.com/office/powerpoint/2010/main" val="12710103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dirty="0"/>
          </a:p>
        </p:txBody>
      </p:sp>
      <p:sp>
        <p:nvSpPr>
          <p:cNvPr id="15364" name="Slide Number Placeholder 3"/>
          <p:cNvSpPr>
            <a:spLocks noGrp="1"/>
          </p:cNvSpPr>
          <p:nvPr>
            <p:ph type="sldNum" sz="quarter" idx="5"/>
          </p:nvPr>
        </p:nvSpPr>
        <p:spPr/>
        <p:txBody>
          <a:bodyPr/>
          <a:lstStyle/>
          <a:p>
            <a:pPr defTabSz="930275">
              <a:defRPr/>
            </a:pPr>
            <a:fld id="{272E30BF-2590-4C1C-9A02-E227CFB4638D}" type="slidenum">
              <a:rPr lang="en-US" smtClean="0"/>
              <a:pPr defTabSz="930275">
                <a:defRPr/>
              </a:pPr>
              <a:t>3</a:t>
            </a:fld>
            <a:endParaRPr lang="en-US" dirty="0"/>
          </a:p>
        </p:txBody>
      </p:sp>
    </p:spTree>
    <p:extLst>
      <p:ext uri="{BB962C8B-B14F-4D97-AF65-F5344CB8AC3E}">
        <p14:creationId xmlns:p14="http://schemas.microsoft.com/office/powerpoint/2010/main" val="21053069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dirty="0"/>
          </a:p>
        </p:txBody>
      </p:sp>
      <p:sp>
        <p:nvSpPr>
          <p:cNvPr id="15364" name="Slide Number Placeholder 3"/>
          <p:cNvSpPr>
            <a:spLocks noGrp="1"/>
          </p:cNvSpPr>
          <p:nvPr>
            <p:ph type="sldNum" sz="quarter" idx="5"/>
          </p:nvPr>
        </p:nvSpPr>
        <p:spPr/>
        <p:txBody>
          <a:bodyPr/>
          <a:lstStyle/>
          <a:p>
            <a:pPr defTabSz="930275">
              <a:defRPr/>
            </a:pPr>
            <a:fld id="{272E30BF-2590-4C1C-9A02-E227CFB4638D}" type="slidenum">
              <a:rPr lang="en-US" smtClean="0"/>
              <a:pPr defTabSz="930275">
                <a:defRPr/>
              </a:pPr>
              <a:t>4</a:t>
            </a:fld>
            <a:endParaRPr lang="en-US" dirty="0"/>
          </a:p>
        </p:txBody>
      </p:sp>
    </p:spTree>
    <p:extLst>
      <p:ext uri="{BB962C8B-B14F-4D97-AF65-F5344CB8AC3E}">
        <p14:creationId xmlns:p14="http://schemas.microsoft.com/office/powerpoint/2010/main" val="40653850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dirty="0"/>
          </a:p>
        </p:txBody>
      </p:sp>
      <p:sp>
        <p:nvSpPr>
          <p:cNvPr id="15364" name="Slide Number Placeholder 3"/>
          <p:cNvSpPr>
            <a:spLocks noGrp="1"/>
          </p:cNvSpPr>
          <p:nvPr>
            <p:ph type="sldNum" sz="quarter" idx="5"/>
          </p:nvPr>
        </p:nvSpPr>
        <p:spPr/>
        <p:txBody>
          <a:bodyPr/>
          <a:lstStyle/>
          <a:p>
            <a:pPr defTabSz="930275">
              <a:defRPr/>
            </a:pPr>
            <a:fld id="{272E30BF-2590-4C1C-9A02-E227CFB4638D}" type="slidenum">
              <a:rPr lang="en-US" smtClean="0"/>
              <a:pPr defTabSz="930275">
                <a:defRPr/>
              </a:pPr>
              <a:t>5</a:t>
            </a:fld>
            <a:endParaRPr lang="en-US" dirty="0"/>
          </a:p>
        </p:txBody>
      </p:sp>
    </p:spTree>
    <p:extLst>
      <p:ext uri="{BB962C8B-B14F-4D97-AF65-F5344CB8AC3E}">
        <p14:creationId xmlns:p14="http://schemas.microsoft.com/office/powerpoint/2010/main" val="3794967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dirty="0"/>
          </a:p>
        </p:txBody>
      </p:sp>
      <p:sp>
        <p:nvSpPr>
          <p:cNvPr id="15364" name="Slide Number Placeholder 3"/>
          <p:cNvSpPr>
            <a:spLocks noGrp="1"/>
          </p:cNvSpPr>
          <p:nvPr>
            <p:ph type="sldNum" sz="quarter" idx="5"/>
          </p:nvPr>
        </p:nvSpPr>
        <p:spPr/>
        <p:txBody>
          <a:bodyPr/>
          <a:lstStyle/>
          <a:p>
            <a:pPr defTabSz="930275">
              <a:defRPr/>
            </a:pPr>
            <a:fld id="{272E30BF-2590-4C1C-9A02-E227CFB4638D}" type="slidenum">
              <a:rPr lang="en-US" smtClean="0"/>
              <a:pPr defTabSz="930275">
                <a:defRPr/>
              </a:pPr>
              <a:t>6</a:t>
            </a:fld>
            <a:endParaRPr lang="en-US" dirty="0"/>
          </a:p>
        </p:txBody>
      </p:sp>
    </p:spTree>
    <p:extLst>
      <p:ext uri="{BB962C8B-B14F-4D97-AF65-F5344CB8AC3E}">
        <p14:creationId xmlns:p14="http://schemas.microsoft.com/office/powerpoint/2010/main" val="39024775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dirty="0"/>
          </a:p>
        </p:txBody>
      </p:sp>
      <p:sp>
        <p:nvSpPr>
          <p:cNvPr id="15364" name="Slide Number Placeholder 3"/>
          <p:cNvSpPr>
            <a:spLocks noGrp="1"/>
          </p:cNvSpPr>
          <p:nvPr>
            <p:ph type="sldNum" sz="quarter" idx="5"/>
          </p:nvPr>
        </p:nvSpPr>
        <p:spPr/>
        <p:txBody>
          <a:bodyPr/>
          <a:lstStyle/>
          <a:p>
            <a:pPr defTabSz="930275">
              <a:defRPr/>
            </a:pPr>
            <a:fld id="{272E30BF-2590-4C1C-9A02-E227CFB4638D}" type="slidenum">
              <a:rPr lang="en-US" smtClean="0"/>
              <a:pPr defTabSz="930275">
                <a:defRPr/>
              </a:pPr>
              <a:t>7</a:t>
            </a:fld>
            <a:endParaRPr lang="en-US" dirty="0"/>
          </a:p>
        </p:txBody>
      </p:sp>
    </p:spTree>
    <p:extLst>
      <p:ext uri="{BB962C8B-B14F-4D97-AF65-F5344CB8AC3E}">
        <p14:creationId xmlns:p14="http://schemas.microsoft.com/office/powerpoint/2010/main" val="34978291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dirty="0"/>
          </a:p>
        </p:txBody>
      </p:sp>
      <p:sp>
        <p:nvSpPr>
          <p:cNvPr id="15364" name="Slide Number Placeholder 3"/>
          <p:cNvSpPr>
            <a:spLocks noGrp="1"/>
          </p:cNvSpPr>
          <p:nvPr>
            <p:ph type="sldNum" sz="quarter" idx="5"/>
          </p:nvPr>
        </p:nvSpPr>
        <p:spPr/>
        <p:txBody>
          <a:bodyPr/>
          <a:lstStyle/>
          <a:p>
            <a:pPr defTabSz="930275">
              <a:defRPr/>
            </a:pPr>
            <a:fld id="{272E30BF-2590-4C1C-9A02-E227CFB4638D}" type="slidenum">
              <a:rPr lang="en-US" smtClean="0"/>
              <a:pPr defTabSz="930275">
                <a:defRPr/>
              </a:pPr>
              <a:t>8</a:t>
            </a:fld>
            <a:endParaRPr lang="en-US" dirty="0"/>
          </a:p>
        </p:txBody>
      </p:sp>
    </p:spTree>
    <p:extLst>
      <p:ext uri="{BB962C8B-B14F-4D97-AF65-F5344CB8AC3E}">
        <p14:creationId xmlns:p14="http://schemas.microsoft.com/office/powerpoint/2010/main" val="31475658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dirty="0"/>
          </a:p>
        </p:txBody>
      </p:sp>
      <p:sp>
        <p:nvSpPr>
          <p:cNvPr id="15364" name="Slide Number Placeholder 3"/>
          <p:cNvSpPr>
            <a:spLocks noGrp="1"/>
          </p:cNvSpPr>
          <p:nvPr>
            <p:ph type="sldNum" sz="quarter" idx="5"/>
          </p:nvPr>
        </p:nvSpPr>
        <p:spPr/>
        <p:txBody>
          <a:bodyPr/>
          <a:lstStyle/>
          <a:p>
            <a:pPr defTabSz="930275">
              <a:defRPr/>
            </a:pPr>
            <a:fld id="{272E30BF-2590-4C1C-9A02-E227CFB4638D}" type="slidenum">
              <a:rPr lang="en-US" smtClean="0"/>
              <a:pPr defTabSz="930275">
                <a:defRPr/>
              </a:pPr>
              <a:t>9</a:t>
            </a:fld>
            <a:endParaRPr lang="en-US" dirty="0"/>
          </a:p>
        </p:txBody>
      </p:sp>
    </p:spTree>
    <p:extLst>
      <p:ext uri="{BB962C8B-B14F-4D97-AF65-F5344CB8AC3E}">
        <p14:creationId xmlns:p14="http://schemas.microsoft.com/office/powerpoint/2010/main" val="21152731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292100" y="1676400"/>
            <a:ext cx="8566150" cy="2400300"/>
          </a:xfrm>
        </p:spPr>
        <p:txBody>
          <a:bodyPr/>
          <a:lstStyle>
            <a:lvl1pPr>
              <a:defRPr sz="1600">
                <a:solidFill>
                  <a:srgbClr val="00588D"/>
                </a:solidFill>
                <a:effectLst>
                  <a:outerShdw blurRad="38100" dist="38100" dir="2700000" algn="tl">
                    <a:srgbClr val="000000">
                      <a:alpha val="43137"/>
                    </a:srgbClr>
                  </a:outerShdw>
                </a:effectLst>
                <a:latin typeface="Verdana" pitchFamily="34" charset="0"/>
              </a:defRPr>
            </a:lvl1pPr>
            <a:lvl2pPr>
              <a:defRPr sz="1600" b="0">
                <a:solidFill>
                  <a:srgbClr val="00588D"/>
                </a:solidFill>
                <a:effectLst>
                  <a:outerShdw blurRad="38100" dist="38100" dir="2700000" algn="tl">
                    <a:srgbClr val="000000">
                      <a:alpha val="43137"/>
                    </a:srgbClr>
                  </a:outerShdw>
                </a:effectLst>
                <a:latin typeface="Verdana" pitchFamily="34" charset="0"/>
              </a:defRPr>
            </a:lvl2pPr>
            <a:lvl3pPr>
              <a:defRPr sz="1400" b="0">
                <a:solidFill>
                  <a:srgbClr val="00588D"/>
                </a:solidFill>
                <a:effectLst>
                  <a:outerShdw blurRad="38100" dist="38100" dir="2700000" algn="tl">
                    <a:srgbClr val="000000">
                      <a:alpha val="43137"/>
                    </a:srgbClr>
                  </a:outerShdw>
                </a:effectLst>
                <a:latin typeface="Verdana" pitchFamily="34" charset="0"/>
              </a:defRPr>
            </a:lvl3pPr>
            <a:lvl4pPr>
              <a:defRPr sz="1100" b="0">
                <a:solidFill>
                  <a:srgbClr val="00588D"/>
                </a:solidFill>
                <a:effectLst>
                  <a:outerShdw blurRad="38100" dist="38100" dir="2700000" algn="tl">
                    <a:srgbClr val="000000">
                      <a:alpha val="43137"/>
                    </a:srgbClr>
                  </a:outerShdw>
                </a:effectLst>
                <a:latin typeface="Verdana" pitchFamily="34" charset="0"/>
              </a:defRPr>
            </a:lvl4pPr>
            <a:lvl5pPr>
              <a:defRPr sz="1100" b="0">
                <a:solidFill>
                  <a:srgbClr val="00588D"/>
                </a:solidFill>
                <a:effectLst>
                  <a:outerShdw blurRad="38100" dist="38100" dir="2700000" algn="tl">
                    <a:srgbClr val="000000">
                      <a:alpha val="43137"/>
                    </a:srgbClr>
                  </a:outerShdw>
                </a:effectLst>
                <a:latin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3"/>
          <p:cNvSpPr>
            <a:spLocks noGrp="1" noChangeArrowheads="1"/>
          </p:cNvSpPr>
          <p:nvPr>
            <p:ph type="title"/>
          </p:nvPr>
        </p:nvSpPr>
        <p:spPr bwMode="auto">
          <a:xfrm>
            <a:off x="304800" y="0"/>
            <a:ext cx="8559800" cy="1066800"/>
          </a:xfrm>
          <a:prstGeom prst="rect">
            <a:avLst/>
          </a:prstGeom>
          <a:noFill/>
          <a:ln w="9525">
            <a:noFill/>
            <a:miter lim="800000"/>
            <a:headEnd/>
            <a:tailEnd/>
          </a:ln>
          <a:effectLst>
            <a:outerShdw dist="35921" dir="2700000" algn="ctr" rotWithShape="0">
              <a:schemeClr val="tx1"/>
            </a:outerShdw>
          </a:effectLst>
        </p:spPr>
        <p:txBody>
          <a:bodyPr/>
          <a:lstStyle/>
          <a:p>
            <a:pPr lvl="0"/>
            <a:r>
              <a:rPr lang="en-US"/>
              <a:t>Click to Edit Master Title Style</a:t>
            </a:r>
          </a:p>
        </p:txBody>
      </p:sp>
    </p:spTree>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Mitigation PowerPoint - Feb 2009">
    <p:bg>
      <p:bgPr>
        <a:solidFill>
          <a:srgbClr val="E5F4FF">
            <a:alpha val="0"/>
          </a:srgbClr>
        </a:solidFill>
        <a:effectLst/>
      </p:bgPr>
    </p:bg>
    <p:spTree>
      <p:nvGrpSpPr>
        <p:cNvPr id="1" name=""/>
        <p:cNvGrpSpPr/>
        <p:nvPr/>
      </p:nvGrpSpPr>
      <p:grpSpPr>
        <a:xfrm>
          <a:off x="0" y="0"/>
          <a:ext cx="0" cy="0"/>
          <a:chOff x="0" y="0"/>
          <a:chExt cx="0" cy="0"/>
        </a:xfrm>
      </p:grpSpPr>
      <p:sp>
        <p:nvSpPr>
          <p:cNvPr id="14" name="Text Placeholder 28"/>
          <p:cNvSpPr>
            <a:spLocks noGrp="1"/>
          </p:cNvSpPr>
          <p:nvPr>
            <p:ph type="body" sz="quarter" idx="14"/>
          </p:nvPr>
        </p:nvSpPr>
        <p:spPr>
          <a:xfrm>
            <a:off x="91440" y="1315352"/>
            <a:ext cx="4572000" cy="990600"/>
          </a:xfrm>
          <a:prstGeom prst="rect">
            <a:avLst/>
          </a:prstGeom>
        </p:spPr>
        <p:txBody>
          <a:bodyPr/>
          <a:lstStyle>
            <a:lvl1pPr>
              <a:buFontTx/>
              <a:buNone/>
              <a:defRPr sz="3200" b="1" i="0" baseline="0">
                <a:solidFill>
                  <a:srgbClr val="003D6B"/>
                </a:solidFill>
                <a:latin typeface="Franklin Gothic Medium" pitchFamily="34" charset="0"/>
                <a:cs typeface="Arial" pitchFamily="34" charset="0"/>
              </a:defRPr>
            </a:lvl1pPr>
          </a:lstStyle>
          <a:p>
            <a:pPr lvl="0"/>
            <a:r>
              <a:rPr lang="en-US" dirty="0"/>
              <a:t>Click to edit Master text styles</a:t>
            </a:r>
          </a:p>
        </p:txBody>
      </p:sp>
      <p:sp>
        <p:nvSpPr>
          <p:cNvPr id="15" name="Text Placeholder 19"/>
          <p:cNvSpPr>
            <a:spLocks noGrp="1"/>
          </p:cNvSpPr>
          <p:nvPr>
            <p:ph type="body" sz="quarter" idx="12"/>
          </p:nvPr>
        </p:nvSpPr>
        <p:spPr>
          <a:xfrm>
            <a:off x="91440" y="2801938"/>
            <a:ext cx="4572000" cy="2798762"/>
          </a:xfrm>
          <a:prstGeom prst="rect">
            <a:avLst/>
          </a:prstGeom>
        </p:spPr>
        <p:txBody>
          <a:bodyPr/>
          <a:lstStyle>
            <a:lvl1pPr marL="0" indent="0">
              <a:spcBef>
                <a:spcPts val="0"/>
              </a:spcBef>
              <a:buNone/>
              <a:defRPr sz="2000" baseline="0">
                <a:solidFill>
                  <a:schemeClr val="tx1"/>
                </a:solidFill>
                <a:latin typeface="Verdana" pitchFamily="34" charset="0"/>
              </a:defRPr>
            </a:lvl1pPr>
          </a:lstStyle>
          <a:p>
            <a:pPr lvl="0"/>
            <a:r>
              <a:rPr lang="en-US"/>
              <a:t>Click to edit Master text styles</a:t>
            </a:r>
          </a:p>
        </p:txBody>
      </p:sp>
      <p:sp>
        <p:nvSpPr>
          <p:cNvPr id="17" name="Picture Placeholder 15"/>
          <p:cNvSpPr>
            <a:spLocks noGrp="1"/>
          </p:cNvSpPr>
          <p:nvPr>
            <p:ph type="pic" sz="quarter" idx="10"/>
          </p:nvPr>
        </p:nvSpPr>
        <p:spPr>
          <a:xfrm>
            <a:off x="4800600" y="1262742"/>
            <a:ext cx="4215384" cy="4836889"/>
          </a:xfrm>
          <a:prstGeom prst="rect">
            <a:avLst/>
          </a:prstGeom>
        </p:spPr>
        <p:txBody>
          <a:bodyPr/>
          <a:lstStyle/>
          <a:p>
            <a:pPr lvl="0"/>
            <a:r>
              <a:rPr lang="en-US" noProof="0" dirty="0"/>
              <a:t>Click icon to add picture</a:t>
            </a:r>
          </a:p>
        </p:txBody>
      </p:sp>
      <p:sp>
        <p:nvSpPr>
          <p:cNvPr id="6" name="Rectangle 3"/>
          <p:cNvSpPr>
            <a:spLocks noGrp="1" noChangeArrowheads="1"/>
          </p:cNvSpPr>
          <p:nvPr>
            <p:ph type="title"/>
          </p:nvPr>
        </p:nvSpPr>
        <p:spPr bwMode="auto">
          <a:xfrm>
            <a:off x="304800" y="0"/>
            <a:ext cx="8559800" cy="1066800"/>
          </a:xfrm>
          <a:prstGeom prst="rect">
            <a:avLst/>
          </a:prstGeom>
          <a:noFill/>
          <a:ln w="9525">
            <a:noFill/>
            <a:miter lim="800000"/>
            <a:headEnd/>
            <a:tailEnd/>
          </a:ln>
          <a:effectLst>
            <a:outerShdw dist="35921" dir="2700000" algn="ctr" rotWithShape="0">
              <a:schemeClr val="tx1"/>
            </a:outerShdw>
          </a:effectLst>
        </p:spPr>
        <p:txBody>
          <a:bodyPr/>
          <a:lstStyle/>
          <a:p>
            <a:pPr lvl="0"/>
            <a:r>
              <a:rPr lang="en-US"/>
              <a:t>Click to Edit Master Title Style</a:t>
            </a:r>
          </a:p>
        </p:txBody>
      </p:sp>
    </p:spTree>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a:defRPr/>
            </a:lvl1pPr>
          </a:lstStyle>
          <a:p>
            <a:pPr>
              <a:defRPr/>
            </a:pPr>
            <a:fld id="{6BBB68EA-535A-4388-B84A-A162316E1CD7}" type="datetimeFigureOut">
              <a:rPr lang="en-US"/>
              <a:pPr>
                <a:defRPr/>
              </a:pPr>
              <a:t>5/12/2022</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77471921-72A2-4B4A-9EED-4D2EADDCEF0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5" cstate="print"/>
          <a:srcRect/>
          <a:stretch>
            <a:fillRect/>
          </a:stretch>
        </p:blipFill>
        <p:spPr bwMode="auto">
          <a:xfrm>
            <a:off x="-1588" y="-11113"/>
            <a:ext cx="9145588" cy="6859588"/>
          </a:xfrm>
          <a:prstGeom prst="rect">
            <a:avLst/>
          </a:prstGeom>
          <a:noFill/>
          <a:ln w="9525">
            <a:noFill/>
            <a:miter lim="800000"/>
            <a:headEnd/>
            <a:tailEnd/>
          </a:ln>
        </p:spPr>
      </p:pic>
      <p:sp>
        <p:nvSpPr>
          <p:cNvPr id="94211" name="Rectangle 3"/>
          <p:cNvSpPr>
            <a:spLocks noGrp="1" noChangeArrowheads="1"/>
          </p:cNvSpPr>
          <p:nvPr>
            <p:ph type="title"/>
          </p:nvPr>
        </p:nvSpPr>
        <p:spPr bwMode="auto">
          <a:xfrm>
            <a:off x="304800" y="0"/>
            <a:ext cx="8559800" cy="1066800"/>
          </a:xfrm>
          <a:prstGeom prst="rect">
            <a:avLst/>
          </a:prstGeom>
          <a:noFill/>
          <a:ln w="9525">
            <a:noFill/>
            <a:miter lim="800000"/>
            <a:headEnd/>
            <a:tailEnd/>
          </a:ln>
          <a:effectLst>
            <a:outerShdw dist="35921" dir="2700000" algn="ctr" rotWithShape="0">
              <a:schemeClr val="tx1"/>
            </a:outerShdw>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94217" name="Rectangle 9"/>
          <p:cNvSpPr>
            <a:spLocks noChangeArrowheads="1"/>
          </p:cNvSpPr>
          <p:nvPr userDrawn="1"/>
        </p:nvSpPr>
        <p:spPr bwMode="auto">
          <a:xfrm>
            <a:off x="0" y="6181725"/>
            <a:ext cx="9144000" cy="676275"/>
          </a:xfrm>
          <a:prstGeom prst="rect">
            <a:avLst/>
          </a:prstGeom>
          <a:solidFill>
            <a:srgbClr val="DDDDDD"/>
          </a:solidFill>
          <a:ln w="9525">
            <a:noFill/>
            <a:miter lim="800000"/>
            <a:headEnd/>
            <a:tailEnd/>
          </a:ln>
          <a:effectLst/>
        </p:spPr>
        <p:txBody>
          <a:bodyPr wrap="none" anchor="ctr"/>
          <a:lstStyle/>
          <a:p>
            <a:pPr eaLnBrk="0" hangingPunct="0">
              <a:defRPr/>
            </a:pPr>
            <a:endParaRPr lang="en-US" dirty="0">
              <a:cs typeface="+mn-cs"/>
            </a:endParaRPr>
          </a:p>
        </p:txBody>
      </p:sp>
      <p:sp>
        <p:nvSpPr>
          <p:cNvPr id="1029" name="Rectangle 4"/>
          <p:cNvSpPr>
            <a:spLocks noGrp="1" noChangeArrowheads="1"/>
          </p:cNvSpPr>
          <p:nvPr>
            <p:ph type="body" idx="1"/>
          </p:nvPr>
        </p:nvSpPr>
        <p:spPr bwMode="auto">
          <a:xfrm>
            <a:off x="292100" y="1676400"/>
            <a:ext cx="8566150" cy="41719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TextBox 8"/>
          <p:cNvSpPr txBox="1"/>
          <p:nvPr userDrawn="1"/>
        </p:nvSpPr>
        <p:spPr>
          <a:xfrm>
            <a:off x="8207375" y="6378575"/>
            <a:ext cx="736600" cy="276225"/>
          </a:xfrm>
          <a:prstGeom prst="rect">
            <a:avLst/>
          </a:prstGeom>
          <a:noFill/>
        </p:spPr>
        <p:txBody>
          <a:bodyPr>
            <a:spAutoFit/>
          </a:bodyPr>
          <a:lstStyle/>
          <a:p>
            <a:pPr algn="r">
              <a:defRPr/>
            </a:pPr>
            <a:fld id="{D2B713D0-651D-4ADD-B51D-C8F53575C2A6}" type="slidenum">
              <a:rPr lang="en-US" sz="1200">
                <a:latin typeface="+mj-lt"/>
                <a:cs typeface="+mn-cs"/>
              </a:rPr>
              <a:pPr algn="r">
                <a:defRPr/>
              </a:pPr>
              <a:t>‹#›</a:t>
            </a:fld>
            <a:endParaRPr lang="en-US" dirty="0">
              <a:latin typeface="+mj-lt"/>
              <a:cs typeface="+mn-cs"/>
            </a:endParaRPr>
          </a:p>
        </p:txBody>
      </p:sp>
    </p:spTree>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Lst>
  <p:transition>
    <p:fade thruBlk="1"/>
  </p:transition>
  <p:hf hdr="0" ftr="0" dt="0"/>
  <p:txStyles>
    <p:titleStyle>
      <a:lvl1pPr algn="l" rtl="0" eaLnBrk="0" fontAlgn="base" hangingPunct="0">
        <a:lnSpc>
          <a:spcPct val="90000"/>
        </a:lnSpc>
        <a:spcBef>
          <a:spcPct val="0"/>
        </a:spcBef>
        <a:spcAft>
          <a:spcPct val="0"/>
        </a:spcAft>
        <a:defRPr sz="3200">
          <a:solidFill>
            <a:schemeClr val="bg1"/>
          </a:solidFill>
          <a:latin typeface="+mj-lt"/>
          <a:ea typeface="+mj-ea"/>
          <a:cs typeface="+mj-cs"/>
        </a:defRPr>
      </a:lvl1pPr>
      <a:lvl2pPr algn="l" rtl="0" eaLnBrk="0" fontAlgn="base" hangingPunct="0">
        <a:lnSpc>
          <a:spcPct val="90000"/>
        </a:lnSpc>
        <a:spcBef>
          <a:spcPct val="0"/>
        </a:spcBef>
        <a:spcAft>
          <a:spcPct val="0"/>
        </a:spcAft>
        <a:defRPr sz="3200">
          <a:solidFill>
            <a:schemeClr val="bg1"/>
          </a:solidFill>
          <a:latin typeface="Calibri" pitchFamily="34" charset="0"/>
        </a:defRPr>
      </a:lvl2pPr>
      <a:lvl3pPr algn="l" rtl="0" eaLnBrk="0" fontAlgn="base" hangingPunct="0">
        <a:lnSpc>
          <a:spcPct val="90000"/>
        </a:lnSpc>
        <a:spcBef>
          <a:spcPct val="0"/>
        </a:spcBef>
        <a:spcAft>
          <a:spcPct val="0"/>
        </a:spcAft>
        <a:defRPr sz="3200">
          <a:solidFill>
            <a:schemeClr val="bg1"/>
          </a:solidFill>
          <a:latin typeface="Calibri" pitchFamily="34" charset="0"/>
        </a:defRPr>
      </a:lvl3pPr>
      <a:lvl4pPr algn="l" rtl="0" eaLnBrk="0" fontAlgn="base" hangingPunct="0">
        <a:lnSpc>
          <a:spcPct val="90000"/>
        </a:lnSpc>
        <a:spcBef>
          <a:spcPct val="0"/>
        </a:spcBef>
        <a:spcAft>
          <a:spcPct val="0"/>
        </a:spcAft>
        <a:defRPr sz="3200">
          <a:solidFill>
            <a:schemeClr val="bg1"/>
          </a:solidFill>
          <a:latin typeface="Calibri" pitchFamily="34" charset="0"/>
        </a:defRPr>
      </a:lvl4pPr>
      <a:lvl5pPr algn="l" rtl="0" eaLnBrk="0" fontAlgn="base" hangingPunct="0">
        <a:lnSpc>
          <a:spcPct val="90000"/>
        </a:lnSpc>
        <a:spcBef>
          <a:spcPct val="0"/>
        </a:spcBef>
        <a:spcAft>
          <a:spcPct val="0"/>
        </a:spcAft>
        <a:defRPr sz="3200">
          <a:solidFill>
            <a:schemeClr val="bg1"/>
          </a:solidFill>
          <a:latin typeface="Calibri" pitchFamily="34" charset="0"/>
        </a:defRPr>
      </a:lvl5pPr>
      <a:lvl6pPr marL="457200" algn="l" rtl="0" fontAlgn="base">
        <a:lnSpc>
          <a:spcPct val="90000"/>
        </a:lnSpc>
        <a:spcBef>
          <a:spcPct val="0"/>
        </a:spcBef>
        <a:spcAft>
          <a:spcPct val="0"/>
        </a:spcAft>
        <a:defRPr sz="3200">
          <a:solidFill>
            <a:schemeClr val="bg1"/>
          </a:solidFill>
          <a:latin typeface="Arial Black" pitchFamily="34" charset="0"/>
        </a:defRPr>
      </a:lvl6pPr>
      <a:lvl7pPr marL="914400" algn="l" rtl="0" fontAlgn="base">
        <a:lnSpc>
          <a:spcPct val="90000"/>
        </a:lnSpc>
        <a:spcBef>
          <a:spcPct val="0"/>
        </a:spcBef>
        <a:spcAft>
          <a:spcPct val="0"/>
        </a:spcAft>
        <a:defRPr sz="3200">
          <a:solidFill>
            <a:schemeClr val="bg1"/>
          </a:solidFill>
          <a:latin typeface="Arial Black" pitchFamily="34" charset="0"/>
        </a:defRPr>
      </a:lvl7pPr>
      <a:lvl8pPr marL="1371600" algn="l" rtl="0" fontAlgn="base">
        <a:lnSpc>
          <a:spcPct val="90000"/>
        </a:lnSpc>
        <a:spcBef>
          <a:spcPct val="0"/>
        </a:spcBef>
        <a:spcAft>
          <a:spcPct val="0"/>
        </a:spcAft>
        <a:defRPr sz="3200">
          <a:solidFill>
            <a:schemeClr val="bg1"/>
          </a:solidFill>
          <a:latin typeface="Arial Black" pitchFamily="34" charset="0"/>
        </a:defRPr>
      </a:lvl8pPr>
      <a:lvl9pPr marL="1828800" algn="l" rtl="0" fontAlgn="base">
        <a:lnSpc>
          <a:spcPct val="90000"/>
        </a:lnSpc>
        <a:spcBef>
          <a:spcPct val="0"/>
        </a:spcBef>
        <a:spcAft>
          <a:spcPct val="0"/>
        </a:spcAft>
        <a:defRPr sz="3200">
          <a:solidFill>
            <a:schemeClr val="bg1"/>
          </a:solidFill>
          <a:latin typeface="Arial Black" pitchFamily="34" charset="0"/>
        </a:defRPr>
      </a:lvl9pPr>
    </p:titleStyle>
    <p:bodyStyle>
      <a:lvl1pPr marL="228600" indent="-228600" algn="l" rtl="0" eaLnBrk="0" fontAlgn="base" hangingPunct="0">
        <a:spcBef>
          <a:spcPct val="20000"/>
        </a:spcBef>
        <a:spcAft>
          <a:spcPct val="0"/>
        </a:spcAft>
        <a:buClr>
          <a:srgbClr val="A50021"/>
        </a:buClr>
        <a:buFont typeface="Wingdings" pitchFamily="2" charset="2"/>
        <a:buChar char="§"/>
        <a:defRPr sz="2000" b="1">
          <a:solidFill>
            <a:schemeClr val="tx1"/>
          </a:solidFill>
          <a:latin typeface="+mn-lt"/>
          <a:ea typeface="+mn-ea"/>
          <a:cs typeface="+mn-cs"/>
        </a:defRPr>
      </a:lvl1pPr>
      <a:lvl2pPr marL="577850" indent="-171450" algn="l" rtl="0" eaLnBrk="0" fontAlgn="base" hangingPunct="0">
        <a:spcBef>
          <a:spcPct val="20000"/>
        </a:spcBef>
        <a:spcAft>
          <a:spcPct val="0"/>
        </a:spcAft>
        <a:buClr>
          <a:srgbClr val="4D4D4D"/>
        </a:buClr>
        <a:buChar char="•"/>
        <a:defRPr sz="2000">
          <a:solidFill>
            <a:srgbClr val="5F5F5F"/>
          </a:solidFill>
          <a:latin typeface="+mn-lt"/>
        </a:defRPr>
      </a:lvl2pPr>
      <a:lvl3pPr marL="968375" indent="-228600" algn="l" rtl="0" eaLnBrk="0" fontAlgn="base" hangingPunct="0">
        <a:spcBef>
          <a:spcPct val="20000"/>
        </a:spcBef>
        <a:spcAft>
          <a:spcPct val="0"/>
        </a:spcAft>
        <a:buClr>
          <a:srgbClr val="5F5F5F"/>
        </a:buClr>
        <a:buFont typeface="Wingdings" pitchFamily="2" charset="2"/>
        <a:buChar char="§"/>
        <a:defRPr>
          <a:solidFill>
            <a:srgbClr val="5F5F5F"/>
          </a:solidFill>
          <a:latin typeface="+mn-lt"/>
        </a:defRPr>
      </a:lvl3pPr>
      <a:lvl4pPr marL="1419225" indent="-215900" algn="l" rtl="0" eaLnBrk="0" fontAlgn="base" hangingPunct="0">
        <a:spcBef>
          <a:spcPct val="20000"/>
        </a:spcBef>
        <a:spcAft>
          <a:spcPct val="0"/>
        </a:spcAft>
        <a:buChar char="–"/>
        <a:defRPr sz="1400">
          <a:solidFill>
            <a:srgbClr val="5F5F5F"/>
          </a:solidFill>
          <a:latin typeface="+mn-lt"/>
        </a:defRPr>
      </a:lvl4pPr>
      <a:lvl5pPr marL="1647825" indent="-114300" algn="l" rtl="0" eaLnBrk="0" fontAlgn="base" hangingPunct="0">
        <a:spcBef>
          <a:spcPct val="20000"/>
        </a:spcBef>
        <a:spcAft>
          <a:spcPct val="0"/>
        </a:spcAft>
        <a:buChar char="-"/>
        <a:defRPr sz="1400">
          <a:solidFill>
            <a:schemeClr val="tx1"/>
          </a:solidFill>
          <a:latin typeface="+mn-lt"/>
        </a:defRPr>
      </a:lvl5pPr>
      <a:lvl6pPr marL="2105025" indent="-114300" algn="l" rtl="0" fontAlgn="base">
        <a:spcBef>
          <a:spcPct val="20000"/>
        </a:spcBef>
        <a:spcAft>
          <a:spcPct val="0"/>
        </a:spcAft>
        <a:buChar char="-"/>
        <a:defRPr sz="1400">
          <a:solidFill>
            <a:schemeClr val="tx1"/>
          </a:solidFill>
          <a:latin typeface="+mn-lt"/>
        </a:defRPr>
      </a:lvl6pPr>
      <a:lvl7pPr marL="2562225" indent="-114300" algn="l" rtl="0" fontAlgn="base">
        <a:spcBef>
          <a:spcPct val="20000"/>
        </a:spcBef>
        <a:spcAft>
          <a:spcPct val="0"/>
        </a:spcAft>
        <a:buChar char="-"/>
        <a:defRPr sz="1400">
          <a:solidFill>
            <a:schemeClr val="tx1"/>
          </a:solidFill>
          <a:latin typeface="+mn-lt"/>
        </a:defRPr>
      </a:lvl7pPr>
      <a:lvl8pPr marL="3019425" indent="-114300" algn="l" rtl="0" fontAlgn="base">
        <a:spcBef>
          <a:spcPct val="20000"/>
        </a:spcBef>
        <a:spcAft>
          <a:spcPct val="0"/>
        </a:spcAft>
        <a:buChar char="-"/>
        <a:defRPr sz="1400">
          <a:solidFill>
            <a:schemeClr val="tx1"/>
          </a:solidFill>
          <a:latin typeface="+mn-lt"/>
        </a:defRPr>
      </a:lvl8pPr>
      <a:lvl9pPr marL="3476625" indent="-114300" algn="l"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noChangeArrowheads="1"/>
          </p:cNvPicPr>
          <p:nvPr userDrawn="1"/>
        </p:nvPicPr>
        <p:blipFill>
          <a:blip r:embed="rId2" cstate="print"/>
          <a:srcRect/>
          <a:stretch>
            <a:fillRect/>
          </a:stretch>
        </p:blipFill>
        <p:spPr bwMode="auto">
          <a:xfrm>
            <a:off x="-1588" y="-11113"/>
            <a:ext cx="9145588" cy="6859588"/>
          </a:xfrm>
          <a:prstGeom prst="rect">
            <a:avLst/>
          </a:prstGeom>
          <a:noFill/>
          <a:ln w="9525">
            <a:noFill/>
            <a:miter lim="800000"/>
            <a:headEnd/>
            <a:tailEnd/>
          </a:ln>
        </p:spPr>
      </p:pic>
      <p:sp>
        <p:nvSpPr>
          <p:cNvPr id="94211" name="Rectangle 3"/>
          <p:cNvSpPr>
            <a:spLocks noGrp="1" noChangeArrowheads="1"/>
          </p:cNvSpPr>
          <p:nvPr>
            <p:ph type="title"/>
          </p:nvPr>
        </p:nvSpPr>
        <p:spPr bwMode="auto">
          <a:xfrm>
            <a:off x="304800" y="0"/>
            <a:ext cx="8559800" cy="1066800"/>
          </a:xfrm>
          <a:prstGeom prst="rect">
            <a:avLst/>
          </a:prstGeom>
          <a:noFill/>
          <a:ln w="9525">
            <a:noFill/>
            <a:miter lim="800000"/>
            <a:headEnd/>
            <a:tailEnd/>
          </a:ln>
          <a:effectLst>
            <a:outerShdw dist="35921" dir="2700000" algn="ctr" rotWithShape="0">
              <a:schemeClr val="tx1"/>
            </a:outerShdw>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grpSp>
        <p:nvGrpSpPr>
          <p:cNvPr id="2052" name="Group 7"/>
          <p:cNvGrpSpPr>
            <a:grpSpLocks/>
          </p:cNvGrpSpPr>
          <p:nvPr userDrawn="1"/>
        </p:nvGrpSpPr>
        <p:grpSpPr bwMode="auto">
          <a:xfrm>
            <a:off x="0" y="6181725"/>
            <a:ext cx="9144000" cy="676275"/>
            <a:chOff x="-988828" y="6181725"/>
            <a:chExt cx="9144000" cy="676275"/>
          </a:xfrm>
        </p:grpSpPr>
        <p:sp>
          <p:nvSpPr>
            <p:cNvPr id="94217" name="Rectangle 9"/>
            <p:cNvSpPr>
              <a:spLocks noChangeArrowheads="1"/>
            </p:cNvSpPr>
            <p:nvPr userDrawn="1"/>
          </p:nvSpPr>
          <p:spPr bwMode="auto">
            <a:xfrm>
              <a:off x="-988828" y="6181725"/>
              <a:ext cx="9144000" cy="676275"/>
            </a:xfrm>
            <a:prstGeom prst="rect">
              <a:avLst/>
            </a:prstGeom>
            <a:solidFill>
              <a:srgbClr val="DDDDDD"/>
            </a:solidFill>
            <a:ln w="9525">
              <a:noFill/>
              <a:miter lim="800000"/>
              <a:headEnd/>
              <a:tailEnd/>
            </a:ln>
            <a:effectLst/>
          </p:spPr>
          <p:txBody>
            <a:bodyPr wrap="none" anchor="ctr"/>
            <a:lstStyle/>
            <a:p>
              <a:pPr eaLnBrk="0" hangingPunct="0">
                <a:defRPr/>
              </a:pPr>
              <a:endParaRPr lang="en-US" dirty="0">
                <a:cs typeface="+mn-cs"/>
              </a:endParaRPr>
            </a:p>
          </p:txBody>
        </p:sp>
        <p:pic>
          <p:nvPicPr>
            <p:cNvPr id="2055" name="Picture 18" descr="dhs_seal&amp;femabluetext_new"/>
            <p:cNvPicPr>
              <a:picLocks noChangeAspect="1" noChangeArrowheads="1"/>
            </p:cNvPicPr>
            <p:nvPr userDrawn="1"/>
          </p:nvPicPr>
          <p:blipFill>
            <a:blip r:embed="rId3" cstate="print"/>
            <a:srcRect/>
            <a:stretch>
              <a:fillRect/>
            </a:stretch>
          </p:blipFill>
          <p:spPr bwMode="auto">
            <a:xfrm>
              <a:off x="-885825" y="6248400"/>
              <a:ext cx="1771650" cy="609600"/>
            </a:xfrm>
            <a:prstGeom prst="rect">
              <a:avLst/>
            </a:prstGeom>
            <a:noFill/>
            <a:ln w="9525">
              <a:noFill/>
              <a:miter lim="800000"/>
              <a:headEnd/>
              <a:tailEnd/>
            </a:ln>
          </p:spPr>
        </p:pic>
      </p:grpSp>
      <p:sp>
        <p:nvSpPr>
          <p:cNvPr id="9" name="Content Placeholder 2"/>
          <p:cNvSpPr txBox="1">
            <a:spLocks/>
          </p:cNvSpPr>
          <p:nvPr userDrawn="1"/>
        </p:nvSpPr>
        <p:spPr>
          <a:xfrm>
            <a:off x="292100" y="1676400"/>
            <a:ext cx="8566150" cy="2400300"/>
          </a:xfrm>
          <a:prstGeom prst="rect">
            <a:avLst/>
          </a:prstGeom>
        </p:spPr>
        <p:txBody>
          <a:bodyPr/>
          <a:lstStyle>
            <a:lvl1pPr marL="228600" indent="-228600" algn="l" rtl="0" eaLnBrk="0" fontAlgn="base" hangingPunct="0">
              <a:spcBef>
                <a:spcPct val="20000"/>
              </a:spcBef>
              <a:spcAft>
                <a:spcPct val="0"/>
              </a:spcAft>
              <a:buClr>
                <a:srgbClr val="A50021"/>
              </a:buClr>
              <a:buFont typeface="Wingdings" pitchFamily="2" charset="2"/>
              <a:buChar char="§"/>
              <a:defRPr sz="1600" b="1">
                <a:solidFill>
                  <a:srgbClr val="00588D"/>
                </a:solidFill>
                <a:effectLst>
                  <a:outerShdw blurRad="38100" dist="38100" dir="2700000" algn="tl">
                    <a:srgbClr val="000000">
                      <a:alpha val="43137"/>
                    </a:srgbClr>
                  </a:outerShdw>
                </a:effectLst>
                <a:latin typeface="Verdana" pitchFamily="34" charset="0"/>
                <a:ea typeface="+mn-ea"/>
                <a:cs typeface="+mn-cs"/>
              </a:defRPr>
            </a:lvl1pPr>
            <a:lvl2pPr marL="577850" indent="-171450" algn="l" rtl="0" eaLnBrk="0" fontAlgn="base" hangingPunct="0">
              <a:spcBef>
                <a:spcPct val="20000"/>
              </a:spcBef>
              <a:spcAft>
                <a:spcPct val="0"/>
              </a:spcAft>
              <a:buClr>
                <a:srgbClr val="4D4D4D"/>
              </a:buClr>
              <a:buChar char="•"/>
              <a:defRPr sz="1600" b="1">
                <a:solidFill>
                  <a:srgbClr val="00588D"/>
                </a:solidFill>
                <a:effectLst>
                  <a:outerShdw blurRad="38100" dist="38100" dir="2700000" algn="tl">
                    <a:srgbClr val="000000">
                      <a:alpha val="43137"/>
                    </a:srgbClr>
                  </a:outerShdw>
                </a:effectLst>
                <a:latin typeface="Verdana" pitchFamily="34" charset="0"/>
              </a:defRPr>
            </a:lvl2pPr>
            <a:lvl3pPr marL="968375" indent="-228600" algn="l" rtl="0" eaLnBrk="0" fontAlgn="base" hangingPunct="0">
              <a:spcBef>
                <a:spcPct val="20000"/>
              </a:spcBef>
              <a:spcAft>
                <a:spcPct val="0"/>
              </a:spcAft>
              <a:buClr>
                <a:srgbClr val="5F5F5F"/>
              </a:buClr>
              <a:buFont typeface="Wingdings" pitchFamily="2" charset="2"/>
              <a:buChar char="§"/>
              <a:defRPr sz="1400">
                <a:solidFill>
                  <a:srgbClr val="00588D"/>
                </a:solidFill>
                <a:effectLst>
                  <a:outerShdw blurRad="38100" dist="38100" dir="2700000" algn="tl">
                    <a:srgbClr val="000000">
                      <a:alpha val="43137"/>
                    </a:srgbClr>
                  </a:outerShdw>
                </a:effectLst>
                <a:latin typeface="Verdana" pitchFamily="34" charset="0"/>
              </a:defRPr>
            </a:lvl3pPr>
            <a:lvl4pPr marL="1419225" indent="-215900" algn="l" rtl="0" eaLnBrk="0" fontAlgn="base" hangingPunct="0">
              <a:spcBef>
                <a:spcPct val="20000"/>
              </a:spcBef>
              <a:spcAft>
                <a:spcPct val="0"/>
              </a:spcAft>
              <a:buChar char="–"/>
              <a:defRPr sz="1100">
                <a:solidFill>
                  <a:srgbClr val="00588D"/>
                </a:solidFill>
                <a:effectLst>
                  <a:outerShdw blurRad="38100" dist="38100" dir="2700000" algn="tl">
                    <a:srgbClr val="000000">
                      <a:alpha val="43137"/>
                    </a:srgbClr>
                  </a:outerShdw>
                </a:effectLst>
                <a:latin typeface="Verdana" pitchFamily="34" charset="0"/>
              </a:defRPr>
            </a:lvl4pPr>
            <a:lvl5pPr marL="1647825" indent="-114300" algn="l" rtl="0" eaLnBrk="0" fontAlgn="base" hangingPunct="0">
              <a:spcBef>
                <a:spcPct val="20000"/>
              </a:spcBef>
              <a:spcAft>
                <a:spcPct val="0"/>
              </a:spcAft>
              <a:buChar char="-"/>
              <a:defRPr sz="1100">
                <a:solidFill>
                  <a:srgbClr val="00588D"/>
                </a:solidFill>
                <a:effectLst>
                  <a:outerShdw blurRad="38100" dist="38100" dir="2700000" algn="tl">
                    <a:srgbClr val="000000">
                      <a:alpha val="43137"/>
                    </a:srgbClr>
                  </a:outerShdw>
                </a:effectLst>
                <a:latin typeface="Verdana" pitchFamily="34" charset="0"/>
              </a:defRPr>
            </a:lvl5pPr>
            <a:lvl6pPr marL="2105025" indent="-114300" algn="l" rtl="0" fontAlgn="base">
              <a:spcBef>
                <a:spcPct val="20000"/>
              </a:spcBef>
              <a:spcAft>
                <a:spcPct val="0"/>
              </a:spcAft>
              <a:buChar char="-"/>
              <a:defRPr sz="1400">
                <a:solidFill>
                  <a:schemeClr val="tx1"/>
                </a:solidFill>
                <a:latin typeface="+mn-lt"/>
              </a:defRPr>
            </a:lvl6pPr>
            <a:lvl7pPr marL="2562225" indent="-114300" algn="l" rtl="0" fontAlgn="base">
              <a:spcBef>
                <a:spcPct val="20000"/>
              </a:spcBef>
              <a:spcAft>
                <a:spcPct val="0"/>
              </a:spcAft>
              <a:buChar char="-"/>
              <a:defRPr sz="1400">
                <a:solidFill>
                  <a:schemeClr val="tx1"/>
                </a:solidFill>
                <a:latin typeface="+mn-lt"/>
              </a:defRPr>
            </a:lvl7pPr>
            <a:lvl8pPr marL="3019425" indent="-114300" algn="l" rtl="0" fontAlgn="base">
              <a:spcBef>
                <a:spcPct val="20000"/>
              </a:spcBef>
              <a:spcAft>
                <a:spcPct val="0"/>
              </a:spcAft>
              <a:buChar char="-"/>
              <a:defRPr sz="1400">
                <a:solidFill>
                  <a:schemeClr val="tx1"/>
                </a:solidFill>
                <a:latin typeface="+mn-lt"/>
              </a:defRPr>
            </a:lvl8pPr>
            <a:lvl9pPr marL="3476625" indent="-114300" algn="l" rtl="0" fontAlgn="base">
              <a:spcBef>
                <a:spcPct val="20000"/>
              </a:spcBef>
              <a:spcAft>
                <a:spcPct val="0"/>
              </a:spcAft>
              <a:buChar char="-"/>
              <a:defRPr sz="1400">
                <a:solidFill>
                  <a:schemeClr val="tx1"/>
                </a:solidFill>
                <a:latin typeface="+mn-lt"/>
              </a:defRPr>
            </a:lvl9pPr>
          </a:lstStyle>
          <a:p>
            <a:pPr>
              <a:defRPr/>
            </a:pPr>
            <a:r>
              <a:rPr lang="en-US" dirty="0"/>
              <a:t>Click to edit Master text styles</a:t>
            </a:r>
          </a:p>
          <a:p>
            <a:pPr lvl="1">
              <a:defRPr/>
            </a:pPr>
            <a:r>
              <a:rPr lang="en-US" b="0" dirty="0">
                <a:cs typeface="+mn-cs"/>
              </a:rPr>
              <a:t>Second level</a:t>
            </a:r>
          </a:p>
          <a:p>
            <a:pPr lvl="2">
              <a:defRPr/>
            </a:pPr>
            <a:r>
              <a:rPr lang="en-US" dirty="0">
                <a:cs typeface="+mn-cs"/>
              </a:rPr>
              <a:t>Third level</a:t>
            </a:r>
          </a:p>
          <a:p>
            <a:pPr lvl="3">
              <a:defRPr/>
            </a:pPr>
            <a:r>
              <a:rPr lang="en-US" dirty="0">
                <a:cs typeface="+mn-cs"/>
              </a:rPr>
              <a:t>Fourth level</a:t>
            </a:r>
          </a:p>
          <a:p>
            <a:pPr lvl="4">
              <a:defRPr/>
            </a:pPr>
            <a:r>
              <a:rPr lang="en-US" dirty="0">
                <a:cs typeface="+mn-cs"/>
              </a:rPr>
              <a:t>Fifth level</a:t>
            </a:r>
          </a:p>
        </p:txBody>
      </p:sp>
    </p:spTree>
  </p:cSld>
  <p:clrMap bg1="lt1" tx1="dk1" bg2="lt2" tx2="dk2" accent1="accent1" accent2="accent2" accent3="accent3" accent4="accent4" accent5="accent5" accent6="accent6" hlink="hlink" folHlink="folHlink"/>
  <p:transition>
    <p:fade thruBlk="1"/>
  </p:transition>
  <p:hf hdr="0" ftr="0" dt="0"/>
  <p:txStyles>
    <p:titleStyle>
      <a:lvl1pPr algn="l" rtl="0" eaLnBrk="0" fontAlgn="base" hangingPunct="0">
        <a:lnSpc>
          <a:spcPct val="90000"/>
        </a:lnSpc>
        <a:spcBef>
          <a:spcPct val="0"/>
        </a:spcBef>
        <a:spcAft>
          <a:spcPct val="0"/>
        </a:spcAft>
        <a:defRPr sz="3200">
          <a:solidFill>
            <a:schemeClr val="bg1"/>
          </a:solidFill>
          <a:latin typeface="+mj-lt"/>
          <a:ea typeface="+mj-ea"/>
          <a:cs typeface="+mj-cs"/>
        </a:defRPr>
      </a:lvl1pPr>
      <a:lvl2pPr algn="l" rtl="0" eaLnBrk="0" fontAlgn="base" hangingPunct="0">
        <a:lnSpc>
          <a:spcPct val="90000"/>
        </a:lnSpc>
        <a:spcBef>
          <a:spcPct val="0"/>
        </a:spcBef>
        <a:spcAft>
          <a:spcPct val="0"/>
        </a:spcAft>
        <a:defRPr sz="3200">
          <a:solidFill>
            <a:schemeClr val="bg1"/>
          </a:solidFill>
          <a:latin typeface="Calibri" pitchFamily="34" charset="0"/>
        </a:defRPr>
      </a:lvl2pPr>
      <a:lvl3pPr algn="l" rtl="0" eaLnBrk="0" fontAlgn="base" hangingPunct="0">
        <a:lnSpc>
          <a:spcPct val="90000"/>
        </a:lnSpc>
        <a:spcBef>
          <a:spcPct val="0"/>
        </a:spcBef>
        <a:spcAft>
          <a:spcPct val="0"/>
        </a:spcAft>
        <a:defRPr sz="3200">
          <a:solidFill>
            <a:schemeClr val="bg1"/>
          </a:solidFill>
          <a:latin typeface="Calibri" pitchFamily="34" charset="0"/>
        </a:defRPr>
      </a:lvl3pPr>
      <a:lvl4pPr algn="l" rtl="0" eaLnBrk="0" fontAlgn="base" hangingPunct="0">
        <a:lnSpc>
          <a:spcPct val="90000"/>
        </a:lnSpc>
        <a:spcBef>
          <a:spcPct val="0"/>
        </a:spcBef>
        <a:spcAft>
          <a:spcPct val="0"/>
        </a:spcAft>
        <a:defRPr sz="3200">
          <a:solidFill>
            <a:schemeClr val="bg1"/>
          </a:solidFill>
          <a:latin typeface="Calibri" pitchFamily="34" charset="0"/>
        </a:defRPr>
      </a:lvl4pPr>
      <a:lvl5pPr algn="l" rtl="0" eaLnBrk="0" fontAlgn="base" hangingPunct="0">
        <a:lnSpc>
          <a:spcPct val="90000"/>
        </a:lnSpc>
        <a:spcBef>
          <a:spcPct val="0"/>
        </a:spcBef>
        <a:spcAft>
          <a:spcPct val="0"/>
        </a:spcAft>
        <a:defRPr sz="3200">
          <a:solidFill>
            <a:schemeClr val="bg1"/>
          </a:solidFill>
          <a:latin typeface="Calibri" pitchFamily="34" charset="0"/>
        </a:defRPr>
      </a:lvl5pPr>
      <a:lvl6pPr marL="457200" algn="l" rtl="0" fontAlgn="base">
        <a:lnSpc>
          <a:spcPct val="90000"/>
        </a:lnSpc>
        <a:spcBef>
          <a:spcPct val="0"/>
        </a:spcBef>
        <a:spcAft>
          <a:spcPct val="0"/>
        </a:spcAft>
        <a:defRPr sz="3200">
          <a:solidFill>
            <a:schemeClr val="bg1"/>
          </a:solidFill>
          <a:latin typeface="Arial Black" pitchFamily="34" charset="0"/>
        </a:defRPr>
      </a:lvl6pPr>
      <a:lvl7pPr marL="914400" algn="l" rtl="0" fontAlgn="base">
        <a:lnSpc>
          <a:spcPct val="90000"/>
        </a:lnSpc>
        <a:spcBef>
          <a:spcPct val="0"/>
        </a:spcBef>
        <a:spcAft>
          <a:spcPct val="0"/>
        </a:spcAft>
        <a:defRPr sz="3200">
          <a:solidFill>
            <a:schemeClr val="bg1"/>
          </a:solidFill>
          <a:latin typeface="Arial Black" pitchFamily="34" charset="0"/>
        </a:defRPr>
      </a:lvl7pPr>
      <a:lvl8pPr marL="1371600" algn="l" rtl="0" fontAlgn="base">
        <a:lnSpc>
          <a:spcPct val="90000"/>
        </a:lnSpc>
        <a:spcBef>
          <a:spcPct val="0"/>
        </a:spcBef>
        <a:spcAft>
          <a:spcPct val="0"/>
        </a:spcAft>
        <a:defRPr sz="3200">
          <a:solidFill>
            <a:schemeClr val="bg1"/>
          </a:solidFill>
          <a:latin typeface="Arial Black" pitchFamily="34" charset="0"/>
        </a:defRPr>
      </a:lvl8pPr>
      <a:lvl9pPr marL="1828800" algn="l" rtl="0" fontAlgn="base">
        <a:lnSpc>
          <a:spcPct val="90000"/>
        </a:lnSpc>
        <a:spcBef>
          <a:spcPct val="0"/>
        </a:spcBef>
        <a:spcAft>
          <a:spcPct val="0"/>
        </a:spcAft>
        <a:defRPr sz="3200">
          <a:solidFill>
            <a:schemeClr val="bg1"/>
          </a:solidFill>
          <a:latin typeface="Arial Black" pitchFamily="34" charset="0"/>
        </a:defRPr>
      </a:lvl9pPr>
    </p:titleStyle>
    <p:bodyStyle>
      <a:lvl1pPr marL="228600" indent="-228600" algn="l" rtl="0" eaLnBrk="0" fontAlgn="base" hangingPunct="0">
        <a:spcBef>
          <a:spcPct val="20000"/>
        </a:spcBef>
        <a:spcAft>
          <a:spcPct val="0"/>
        </a:spcAft>
        <a:buClr>
          <a:srgbClr val="A50021"/>
        </a:buClr>
        <a:buFont typeface="Wingdings" pitchFamily="2" charset="2"/>
        <a:buChar char="§"/>
        <a:defRPr sz="2400" b="1">
          <a:solidFill>
            <a:schemeClr val="tx1"/>
          </a:solidFill>
          <a:latin typeface="+mn-lt"/>
          <a:ea typeface="+mn-ea"/>
          <a:cs typeface="+mn-cs"/>
        </a:defRPr>
      </a:lvl1pPr>
      <a:lvl2pPr marL="577850" indent="-171450" algn="l" rtl="0" eaLnBrk="0" fontAlgn="base" hangingPunct="0">
        <a:spcBef>
          <a:spcPct val="20000"/>
        </a:spcBef>
        <a:spcAft>
          <a:spcPct val="0"/>
        </a:spcAft>
        <a:buClr>
          <a:srgbClr val="4D4D4D"/>
        </a:buClr>
        <a:buChar char="•"/>
        <a:defRPr sz="2200" b="1">
          <a:solidFill>
            <a:srgbClr val="5F5F5F"/>
          </a:solidFill>
          <a:latin typeface="+mn-lt"/>
        </a:defRPr>
      </a:lvl2pPr>
      <a:lvl3pPr marL="968375" indent="-228600" algn="l" rtl="0" eaLnBrk="0" fontAlgn="base" hangingPunct="0">
        <a:spcBef>
          <a:spcPct val="20000"/>
        </a:spcBef>
        <a:spcAft>
          <a:spcPct val="0"/>
        </a:spcAft>
        <a:buClr>
          <a:srgbClr val="5F5F5F"/>
        </a:buClr>
        <a:buFont typeface="Wingdings" pitchFamily="2" charset="2"/>
        <a:buChar char="§"/>
        <a:defRPr sz="2000">
          <a:solidFill>
            <a:srgbClr val="5F5F5F"/>
          </a:solidFill>
          <a:latin typeface="+mn-lt"/>
        </a:defRPr>
      </a:lvl3pPr>
      <a:lvl4pPr marL="1419225" indent="-215900" algn="l" rtl="0" eaLnBrk="0" fontAlgn="base" hangingPunct="0">
        <a:spcBef>
          <a:spcPct val="20000"/>
        </a:spcBef>
        <a:spcAft>
          <a:spcPct val="0"/>
        </a:spcAft>
        <a:buChar char="–"/>
        <a:defRPr sz="1600">
          <a:solidFill>
            <a:srgbClr val="5F5F5F"/>
          </a:solidFill>
          <a:latin typeface="+mn-lt"/>
        </a:defRPr>
      </a:lvl4pPr>
      <a:lvl5pPr marL="1647825" indent="-114300" algn="l" rtl="0" eaLnBrk="0" fontAlgn="base" hangingPunct="0">
        <a:spcBef>
          <a:spcPct val="20000"/>
        </a:spcBef>
        <a:spcAft>
          <a:spcPct val="0"/>
        </a:spcAft>
        <a:buChar char="-"/>
        <a:defRPr sz="1400">
          <a:solidFill>
            <a:schemeClr val="tx1"/>
          </a:solidFill>
          <a:latin typeface="+mn-lt"/>
        </a:defRPr>
      </a:lvl5pPr>
      <a:lvl6pPr marL="2105025" indent="-114300" algn="l" rtl="0" fontAlgn="base">
        <a:spcBef>
          <a:spcPct val="20000"/>
        </a:spcBef>
        <a:spcAft>
          <a:spcPct val="0"/>
        </a:spcAft>
        <a:buChar char="-"/>
        <a:defRPr sz="1400">
          <a:solidFill>
            <a:schemeClr val="tx1"/>
          </a:solidFill>
          <a:latin typeface="+mn-lt"/>
        </a:defRPr>
      </a:lvl6pPr>
      <a:lvl7pPr marL="2562225" indent="-114300" algn="l" rtl="0" fontAlgn="base">
        <a:spcBef>
          <a:spcPct val="20000"/>
        </a:spcBef>
        <a:spcAft>
          <a:spcPct val="0"/>
        </a:spcAft>
        <a:buChar char="-"/>
        <a:defRPr sz="1400">
          <a:solidFill>
            <a:schemeClr val="tx1"/>
          </a:solidFill>
          <a:latin typeface="+mn-lt"/>
        </a:defRPr>
      </a:lvl7pPr>
      <a:lvl8pPr marL="3019425" indent="-114300" algn="l" rtl="0" fontAlgn="base">
        <a:spcBef>
          <a:spcPct val="20000"/>
        </a:spcBef>
        <a:spcAft>
          <a:spcPct val="0"/>
        </a:spcAft>
        <a:buChar char="-"/>
        <a:defRPr sz="1400">
          <a:solidFill>
            <a:schemeClr val="tx1"/>
          </a:solidFill>
          <a:latin typeface="+mn-lt"/>
        </a:defRPr>
      </a:lvl8pPr>
      <a:lvl9pPr marL="3476625" indent="-114300" algn="l"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19.png"/><Relationship Id="rId4" Type="http://schemas.openxmlformats.org/officeDocument/2006/relationships/image" Target="../media/image18.png"/></Relationships>
</file>

<file path=ppt/slides/_rels/slide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hyperlink" Target="mailto:Jaclyn.Hamel@mass.gov"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2.xml.rels><?xml version="1.0" encoding="UTF-8" standalone="yes"?>
<Relationships xmlns="http://schemas.openxmlformats.org/package/2006/relationships"><Relationship Id="rId3" Type="http://schemas.openxmlformats.org/officeDocument/2006/relationships/hyperlink" Target="https://www.emacweb.org/index.php/learn-about-emac/emac-legislation"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3.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image" Target="../media/image7.jpeg"/><Relationship Id="rId7" Type="http://schemas.openxmlformats.org/officeDocument/2006/relationships/image" Target="../media/image11.jpe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8.jpeg"/></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7.jpeg"/><Relationship Id="rId7" Type="http://schemas.openxmlformats.org/officeDocument/2006/relationships/image" Target="../media/image16.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5.png"/><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defRPr/>
            </a:pPr>
            <a:r>
              <a:rPr lang="en-US" dirty="0"/>
              <a:t> </a:t>
            </a:r>
          </a:p>
        </p:txBody>
      </p:sp>
      <p:sp>
        <p:nvSpPr>
          <p:cNvPr id="7" name="TextBox 6">
            <a:extLst>
              <a:ext uri="{FF2B5EF4-FFF2-40B4-BE49-F238E27FC236}">
                <a16:creationId xmlns:a16="http://schemas.microsoft.com/office/drawing/2014/main" id="{25176E0C-B899-477E-B845-9C7F302149E0}"/>
              </a:ext>
            </a:extLst>
          </p:cNvPr>
          <p:cNvSpPr txBox="1"/>
          <p:nvPr/>
        </p:nvSpPr>
        <p:spPr>
          <a:xfrm>
            <a:off x="-31569" y="6376428"/>
            <a:ext cx="1061388" cy="307777"/>
          </a:xfrm>
          <a:prstGeom prst="rect">
            <a:avLst/>
          </a:prstGeom>
          <a:noFill/>
        </p:spPr>
        <p:txBody>
          <a:bodyPr wrap="square" rtlCol="0">
            <a:spAutoFit/>
          </a:bodyPr>
          <a:lstStyle/>
          <a:p>
            <a:pPr algn="ctr"/>
            <a:r>
              <a:rPr lang="en-US" sz="1400" dirty="0"/>
              <a:t>June 2022</a:t>
            </a:r>
          </a:p>
        </p:txBody>
      </p:sp>
      <p:pic>
        <p:nvPicPr>
          <p:cNvPr id="13" name="Picture 2">
            <a:extLst>
              <a:ext uri="{FF2B5EF4-FFF2-40B4-BE49-F238E27FC236}">
                <a16:creationId xmlns:a16="http://schemas.microsoft.com/office/drawing/2014/main" id="{CCFC3148-5915-855C-975B-9592C711A76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28937" y="560882"/>
            <a:ext cx="6486125" cy="3503118"/>
          </a:xfrm>
          <a:prstGeom prst="rect">
            <a:avLst/>
          </a:prstGeom>
          <a:noFill/>
          <a:extLst>
            <a:ext uri="{909E8E84-426E-40DD-AFC4-6F175D3DCCD1}">
              <a14:hiddenFill xmlns:a14="http://schemas.microsoft.com/office/drawing/2010/main">
                <a:solidFill>
                  <a:srgbClr val="FFFFFF"/>
                </a:solidFill>
              </a14:hiddenFill>
            </a:ext>
          </a:extLst>
        </p:spPr>
      </p:pic>
      <p:grpSp>
        <p:nvGrpSpPr>
          <p:cNvPr id="14" name="Group 13">
            <a:extLst>
              <a:ext uri="{FF2B5EF4-FFF2-40B4-BE49-F238E27FC236}">
                <a16:creationId xmlns:a16="http://schemas.microsoft.com/office/drawing/2014/main" id="{8E350FC0-BCD8-C85A-E810-5275AD765CBE}"/>
              </a:ext>
            </a:extLst>
          </p:cNvPr>
          <p:cNvGrpSpPr/>
          <p:nvPr/>
        </p:nvGrpSpPr>
        <p:grpSpPr>
          <a:xfrm>
            <a:off x="57727" y="4655127"/>
            <a:ext cx="9028546" cy="1381586"/>
            <a:chOff x="533400" y="3124200"/>
            <a:chExt cx="8838543" cy="1943101"/>
          </a:xfrm>
        </p:grpSpPr>
        <p:pic>
          <p:nvPicPr>
            <p:cNvPr id="15" name="Picture 4" descr="42375695">
              <a:extLst>
                <a:ext uri="{FF2B5EF4-FFF2-40B4-BE49-F238E27FC236}">
                  <a16:creationId xmlns:a16="http://schemas.microsoft.com/office/drawing/2014/main" id="{16272418-D74D-1F86-08CB-D22C335113C1}"/>
                </a:ext>
              </a:extLst>
            </p:cNvPr>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6629400" y="3126189"/>
              <a:ext cx="2742543" cy="1941112"/>
            </a:xfrm>
            <a:prstGeom prst="rect">
              <a:avLst/>
            </a:prstGeom>
            <a:noFill/>
            <a:ln w="9525">
              <a:noFill/>
              <a:miter lim="800000"/>
              <a:headEnd/>
              <a:tailEnd/>
            </a:ln>
          </p:spPr>
        </p:pic>
        <p:pic>
          <p:nvPicPr>
            <p:cNvPr id="16" name="Picture 15">
              <a:extLst>
                <a:ext uri="{FF2B5EF4-FFF2-40B4-BE49-F238E27FC236}">
                  <a16:creationId xmlns:a16="http://schemas.microsoft.com/office/drawing/2014/main" id="{1661CEC9-08A2-8BDA-3453-99ED572E695E}"/>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a:stretch/>
          </p:blipFill>
          <p:spPr>
            <a:xfrm>
              <a:off x="533400" y="3124200"/>
              <a:ext cx="2992334" cy="1943100"/>
            </a:xfrm>
            <a:prstGeom prst="rect">
              <a:avLst/>
            </a:prstGeom>
          </p:spPr>
        </p:pic>
        <p:pic>
          <p:nvPicPr>
            <p:cNvPr id="17" name="Picture 16">
              <a:extLst>
                <a:ext uri="{FF2B5EF4-FFF2-40B4-BE49-F238E27FC236}">
                  <a16:creationId xmlns:a16="http://schemas.microsoft.com/office/drawing/2014/main" id="{79FE61A7-DD14-5168-D00B-576FF7550DEF}"/>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515795" y="3124200"/>
              <a:ext cx="3113605" cy="1943100"/>
            </a:xfrm>
            <a:prstGeom prst="rect">
              <a:avLst/>
            </a:prstGeom>
          </p:spPr>
        </p:pic>
      </p:grpSp>
      <p:sp>
        <p:nvSpPr>
          <p:cNvPr id="18" name="TextBox 17">
            <a:extLst>
              <a:ext uri="{FF2B5EF4-FFF2-40B4-BE49-F238E27FC236}">
                <a16:creationId xmlns:a16="http://schemas.microsoft.com/office/drawing/2014/main" id="{7A7A5450-31DF-DC64-0781-6470629D7BFB}"/>
              </a:ext>
            </a:extLst>
          </p:cNvPr>
          <p:cNvSpPr txBox="1"/>
          <p:nvPr/>
        </p:nvSpPr>
        <p:spPr>
          <a:xfrm>
            <a:off x="3438136" y="6376428"/>
            <a:ext cx="2318205" cy="307777"/>
          </a:xfrm>
          <a:prstGeom prst="rect">
            <a:avLst/>
          </a:prstGeom>
          <a:noFill/>
        </p:spPr>
        <p:txBody>
          <a:bodyPr wrap="square">
            <a:spAutoFit/>
          </a:bodyPr>
          <a:lstStyle/>
          <a:p>
            <a:r>
              <a:rPr lang="en-US" sz="1400" dirty="0">
                <a:solidFill>
                  <a:srgbClr val="0000FF"/>
                </a:solidFill>
              </a:rPr>
              <a:t>https://www.emacweb.org/</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4"/>
          <p:cNvSpPr txBox="1">
            <a:spLocks/>
          </p:cNvSpPr>
          <p:nvPr/>
        </p:nvSpPr>
        <p:spPr bwMode="auto">
          <a:xfrm>
            <a:off x="422275" y="0"/>
            <a:ext cx="8559800" cy="1066800"/>
          </a:xfrm>
          <a:prstGeom prst="rect">
            <a:avLst/>
          </a:prstGeom>
          <a:noFill/>
          <a:ln w="9525">
            <a:noFill/>
            <a:miter lim="800000"/>
            <a:headEnd/>
            <a:tailEnd/>
          </a:ln>
          <a:effectLst>
            <a:outerShdw dist="35921" dir="2700000" algn="ctr" rotWithShape="0">
              <a:schemeClr val="tx1"/>
            </a:outerShdw>
          </a:effectLst>
        </p:spPr>
        <p:txBody>
          <a:bodyPr anchor="ctr"/>
          <a:lstStyle/>
          <a:p>
            <a:pPr eaLnBrk="0" hangingPunct="0">
              <a:lnSpc>
                <a:spcPct val="90000"/>
              </a:lnSpc>
              <a:defRPr/>
            </a:pPr>
            <a:r>
              <a:rPr lang="en-US" sz="3200" kern="0" dirty="0">
                <a:solidFill>
                  <a:schemeClr val="bg1"/>
                </a:solidFill>
                <a:latin typeface="+mj-lt"/>
                <a:ea typeface="+mj-ea"/>
                <a:cs typeface="+mj-cs"/>
              </a:rPr>
              <a:t>EMAC Overview – EMAC Process</a:t>
            </a:r>
          </a:p>
        </p:txBody>
      </p:sp>
      <p:pic>
        <p:nvPicPr>
          <p:cNvPr id="6" name="Picture 2">
            <a:extLst>
              <a:ext uri="{FF2B5EF4-FFF2-40B4-BE49-F238E27FC236}">
                <a16:creationId xmlns:a16="http://schemas.microsoft.com/office/drawing/2014/main" id="{9521681E-DECE-6E12-ADE0-8421BBFFE2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582" y="6281195"/>
            <a:ext cx="466436" cy="513080"/>
          </a:xfrm>
          <a:prstGeom prst="rect">
            <a:avLst/>
          </a:prstGeom>
          <a:noFill/>
          <a:extLst>
            <a:ext uri="{909E8E84-426E-40DD-AFC4-6F175D3DCCD1}">
              <a14:hiddenFill xmlns:a14="http://schemas.microsoft.com/office/drawing/2010/main">
                <a:solidFill>
                  <a:srgbClr val="FFFFFF"/>
                </a:solidFill>
              </a14:hiddenFill>
            </a:ext>
          </a:extLst>
        </p:spPr>
      </p:pic>
      <p:sp>
        <p:nvSpPr>
          <p:cNvPr id="32" name="TextBox 31">
            <a:extLst>
              <a:ext uri="{FF2B5EF4-FFF2-40B4-BE49-F238E27FC236}">
                <a16:creationId xmlns:a16="http://schemas.microsoft.com/office/drawing/2014/main" id="{91037705-C49E-4DD8-B940-02214A713951}"/>
              </a:ext>
            </a:extLst>
          </p:cNvPr>
          <p:cNvSpPr txBox="1"/>
          <p:nvPr/>
        </p:nvSpPr>
        <p:spPr>
          <a:xfrm>
            <a:off x="758974" y="1544781"/>
            <a:ext cx="2743200" cy="339725"/>
          </a:xfrm>
          <a:prstGeom prst="rect">
            <a:avLst/>
          </a:prstGeom>
          <a:noFill/>
        </p:spPr>
        <p:txBody>
          <a:bodyPr>
            <a:spAutoFit/>
          </a:bodyPr>
          <a:lstStyle/>
          <a:p>
            <a:pPr>
              <a:defRPr/>
            </a:pPr>
            <a:r>
              <a:rPr lang="en-US" sz="1600" b="1" dirty="0">
                <a:solidFill>
                  <a:srgbClr val="666666">
                    <a:lumMod val="75000"/>
                  </a:srgbClr>
                </a:solidFill>
                <a:latin typeface="Calibri"/>
              </a:rPr>
              <a:t>REIMBURSEMENT</a:t>
            </a:r>
            <a:endParaRPr lang="en-US" sz="1600" dirty="0">
              <a:solidFill>
                <a:srgbClr val="666666">
                  <a:lumMod val="75000"/>
                </a:srgbClr>
              </a:solidFill>
              <a:latin typeface="Calibri"/>
            </a:endParaRPr>
          </a:p>
        </p:txBody>
      </p:sp>
      <p:pic>
        <p:nvPicPr>
          <p:cNvPr id="40" name="Picture 39" descr="Reimbursement Icon">
            <a:extLst>
              <a:ext uri="{FF2B5EF4-FFF2-40B4-BE49-F238E27FC236}">
                <a16:creationId xmlns:a16="http://schemas.microsoft.com/office/drawing/2014/main" id="{15F4EC54-3708-6E7B-9428-358925EB5812}"/>
              </a:ext>
            </a:extLst>
          </p:cNvPr>
          <p:cNvPicPr>
            <a:picLocks noChangeAspect="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422275" y="1562243"/>
            <a:ext cx="304800" cy="304800"/>
          </a:xfrm>
          <a:prstGeom prst="rect">
            <a:avLst/>
          </a:prstGeom>
          <a:noFill/>
          <a:ln w="9525">
            <a:noFill/>
            <a:miter lim="800000"/>
            <a:headEnd/>
            <a:tailEnd/>
          </a:ln>
        </p:spPr>
      </p:pic>
      <p:sp>
        <p:nvSpPr>
          <p:cNvPr id="15" name="Content Placeholder 2">
            <a:extLst>
              <a:ext uri="{FF2B5EF4-FFF2-40B4-BE49-F238E27FC236}">
                <a16:creationId xmlns:a16="http://schemas.microsoft.com/office/drawing/2014/main" id="{915A349C-6FFA-F202-FF00-CA199538B2C3}"/>
              </a:ext>
            </a:extLst>
          </p:cNvPr>
          <p:cNvSpPr txBox="1">
            <a:spLocks/>
          </p:cNvSpPr>
          <p:nvPr/>
        </p:nvSpPr>
        <p:spPr bwMode="auto">
          <a:xfrm>
            <a:off x="538019" y="1967345"/>
            <a:ext cx="8444056" cy="3953164"/>
          </a:xfrm>
          <a:prstGeom prst="rect">
            <a:avLst/>
          </a:prstGeom>
          <a:noFill/>
          <a:ln w="9525">
            <a:noFill/>
            <a:miter lim="800000"/>
            <a:headEnd/>
            <a:tailEnd/>
          </a:ln>
        </p:spPr>
        <p:txBody>
          <a:bodyPr/>
          <a:lstStyle/>
          <a:p>
            <a:pPr marL="228600" indent="-228600" eaLnBrk="0" hangingPunct="0">
              <a:spcBef>
                <a:spcPct val="20000"/>
              </a:spcBef>
              <a:spcAft>
                <a:spcPts val="600"/>
              </a:spcAft>
              <a:buClr>
                <a:srgbClr val="A50021"/>
              </a:buClr>
              <a:buFont typeface="Wingdings" pitchFamily="2" charset="2"/>
              <a:buChar char="§"/>
            </a:pPr>
            <a:r>
              <a:rPr lang="en-US" sz="1800" dirty="0">
                <a:latin typeface="Times New Roman" panose="02020603050405020304" pitchFamily="18" charset="0"/>
                <a:cs typeface="Times New Roman" panose="02020603050405020304" pitchFamily="18" charset="0"/>
              </a:rPr>
              <a:t>Resource Provider submit reimbursement package to the Assisting State</a:t>
            </a:r>
          </a:p>
          <a:p>
            <a:pPr marL="685800" lvl="1" indent="-228600" eaLnBrk="0" hangingPunct="0">
              <a:spcBef>
                <a:spcPct val="20000"/>
              </a:spcBef>
              <a:spcAft>
                <a:spcPts val="600"/>
              </a:spcAft>
              <a:buClr>
                <a:srgbClr val="A50021"/>
              </a:buClr>
              <a:buFont typeface="Wingdings" pitchFamily="2" charset="2"/>
              <a:buChar char="§"/>
            </a:pPr>
            <a:r>
              <a:rPr lang="en-US" sz="1600" dirty="0">
                <a:latin typeface="Times New Roman" panose="02020603050405020304" pitchFamily="18" charset="0"/>
                <a:cs typeface="Times New Roman" panose="02020603050405020304" pitchFamily="18" charset="0"/>
              </a:rPr>
              <a:t>This should be completed once payroll records can be provided </a:t>
            </a:r>
            <a:br>
              <a:rPr lang="en-US" sz="1600" dirty="0">
                <a:latin typeface="Times New Roman" panose="02020603050405020304" pitchFamily="18" charset="0"/>
                <a:cs typeface="Times New Roman" panose="02020603050405020304" pitchFamily="18" charset="0"/>
              </a:rPr>
            </a:br>
            <a:r>
              <a:rPr lang="en-US" sz="1600" dirty="0">
                <a:latin typeface="Times New Roman" panose="02020603050405020304" pitchFamily="18" charset="0"/>
                <a:cs typeface="Times New Roman" panose="02020603050405020304" pitchFamily="18" charset="0"/>
              </a:rPr>
              <a:t>(~2 weeks after mission ends, NLT 45 days after mission ends)</a:t>
            </a:r>
          </a:p>
          <a:p>
            <a:pPr marL="228600" indent="-228600" eaLnBrk="0" hangingPunct="0">
              <a:spcBef>
                <a:spcPct val="20000"/>
              </a:spcBef>
              <a:spcAft>
                <a:spcPts val="600"/>
              </a:spcAft>
              <a:buClr>
                <a:srgbClr val="A50021"/>
              </a:buClr>
              <a:buFont typeface="Wingdings" pitchFamily="2" charset="2"/>
              <a:buChar char="§"/>
            </a:pPr>
            <a:r>
              <a:rPr lang="en-US" sz="1800" dirty="0">
                <a:latin typeface="Times New Roman" panose="02020603050405020304" pitchFamily="18" charset="0"/>
                <a:cs typeface="Times New Roman" panose="02020603050405020304" pitchFamily="18" charset="0"/>
              </a:rPr>
              <a:t>Assisting State audits package and sends to Requesting State</a:t>
            </a:r>
          </a:p>
          <a:p>
            <a:pPr marL="685800" lvl="1" indent="-228600" eaLnBrk="0" hangingPunct="0">
              <a:spcBef>
                <a:spcPct val="20000"/>
              </a:spcBef>
              <a:spcAft>
                <a:spcPts val="600"/>
              </a:spcAft>
              <a:buClr>
                <a:srgbClr val="A50021"/>
              </a:buClr>
              <a:buFont typeface="Wingdings" pitchFamily="2" charset="2"/>
              <a:buChar char="§"/>
            </a:pPr>
            <a:r>
              <a:rPr lang="en-US" sz="1600" dirty="0">
                <a:latin typeface="Times New Roman" panose="02020603050405020304" pitchFamily="18" charset="0"/>
                <a:cs typeface="Times New Roman" panose="02020603050405020304" pitchFamily="18" charset="0"/>
              </a:rPr>
              <a:t>This should be completed NLT 45 days after receiving package from the Resource Provider</a:t>
            </a:r>
            <a:r>
              <a:rPr lang="en-US" sz="1800" dirty="0">
                <a:latin typeface="Times New Roman" panose="02020603050405020304" pitchFamily="18" charset="0"/>
                <a:cs typeface="Times New Roman" panose="02020603050405020304" pitchFamily="18" charset="0"/>
              </a:rPr>
              <a:t>.</a:t>
            </a:r>
          </a:p>
          <a:p>
            <a:pPr marL="228600" indent="-228600" eaLnBrk="0" hangingPunct="0">
              <a:spcBef>
                <a:spcPct val="20000"/>
              </a:spcBef>
              <a:spcAft>
                <a:spcPts val="600"/>
              </a:spcAft>
              <a:buClr>
                <a:srgbClr val="A50021"/>
              </a:buClr>
              <a:buFont typeface="Wingdings" pitchFamily="2" charset="2"/>
              <a:buChar char="§"/>
            </a:pPr>
            <a:r>
              <a:rPr lang="en-US" sz="1800" dirty="0">
                <a:latin typeface="Times New Roman" panose="02020603050405020304" pitchFamily="18" charset="0"/>
                <a:cs typeface="Times New Roman" panose="02020603050405020304" pitchFamily="18" charset="0"/>
              </a:rPr>
              <a:t>Requesting State audits package and issues payment to Assisting State</a:t>
            </a:r>
          </a:p>
          <a:p>
            <a:pPr marL="685800" lvl="1" indent="-228600" eaLnBrk="0" hangingPunct="0">
              <a:spcBef>
                <a:spcPct val="20000"/>
              </a:spcBef>
              <a:spcAft>
                <a:spcPts val="600"/>
              </a:spcAft>
              <a:buClr>
                <a:srgbClr val="A50021"/>
              </a:buClr>
              <a:buFont typeface="Wingdings" pitchFamily="2" charset="2"/>
              <a:buChar char="§"/>
            </a:pPr>
            <a:r>
              <a:rPr lang="en-US" sz="1600" dirty="0">
                <a:solidFill>
                  <a:prstClr val="black"/>
                </a:solidFill>
                <a:latin typeface="Times New Roman" panose="02020603050405020304" pitchFamily="18" charset="0"/>
                <a:ea typeface="Verdana" panose="020B0604030504040204" pitchFamily="34" charset="0"/>
                <a:cs typeface="Times New Roman" panose="02020603050405020304" pitchFamily="18" charset="0"/>
              </a:rPr>
              <a:t>This should be completed NLT 45 days after receiving package from the Assisting State.</a:t>
            </a:r>
          </a:p>
          <a:p>
            <a:pPr marL="228600" indent="-228600" eaLnBrk="0" hangingPunct="0">
              <a:spcBef>
                <a:spcPct val="20000"/>
              </a:spcBef>
              <a:spcAft>
                <a:spcPts val="600"/>
              </a:spcAft>
              <a:buClr>
                <a:srgbClr val="A50021"/>
              </a:buClr>
              <a:buFont typeface="Wingdings" pitchFamily="2" charset="2"/>
              <a:buChar char="§"/>
            </a:pPr>
            <a:r>
              <a:rPr lang="en-US" sz="1800" dirty="0">
                <a:solidFill>
                  <a:prstClr val="black"/>
                </a:solidFill>
                <a:latin typeface="Times New Roman" panose="02020603050405020304" pitchFamily="18" charset="0"/>
                <a:ea typeface="Verdana" panose="020B0604030504040204" pitchFamily="34" charset="0"/>
                <a:cs typeface="Times New Roman" panose="02020603050405020304" pitchFamily="18" charset="0"/>
              </a:rPr>
              <a:t>Assisting State reimburses Resource Providers</a:t>
            </a:r>
          </a:p>
          <a:p>
            <a:pPr marL="685800" lvl="1" indent="-228600" eaLnBrk="0" hangingPunct="0">
              <a:spcBef>
                <a:spcPct val="20000"/>
              </a:spcBef>
              <a:spcAft>
                <a:spcPts val="600"/>
              </a:spcAft>
              <a:buClr>
                <a:srgbClr val="A50021"/>
              </a:buClr>
              <a:buFont typeface="Wingdings" pitchFamily="2" charset="2"/>
              <a:buChar char="§"/>
            </a:pPr>
            <a:r>
              <a:rPr lang="en-US" sz="1600" dirty="0">
                <a:solidFill>
                  <a:prstClr val="black"/>
                </a:solidFill>
                <a:latin typeface="Times New Roman" panose="02020603050405020304" pitchFamily="18" charset="0"/>
                <a:ea typeface="Verdana" panose="020B0604030504040204" pitchFamily="34" charset="0"/>
                <a:cs typeface="Times New Roman" panose="02020603050405020304" pitchFamily="18" charset="0"/>
              </a:rPr>
              <a:t>This should be completed NLT 45 days after receiving funds from the Requesting State.</a:t>
            </a:r>
            <a:endParaRPr 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974607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4"/>
          <p:cNvSpPr txBox="1">
            <a:spLocks/>
          </p:cNvSpPr>
          <p:nvPr/>
        </p:nvSpPr>
        <p:spPr bwMode="auto">
          <a:xfrm>
            <a:off x="422275" y="0"/>
            <a:ext cx="8559800" cy="1066800"/>
          </a:xfrm>
          <a:prstGeom prst="rect">
            <a:avLst/>
          </a:prstGeom>
          <a:noFill/>
          <a:ln w="9525">
            <a:noFill/>
            <a:miter lim="800000"/>
            <a:headEnd/>
            <a:tailEnd/>
          </a:ln>
          <a:effectLst>
            <a:outerShdw dist="35921" dir="2700000" algn="ctr" rotWithShape="0">
              <a:schemeClr val="tx1"/>
            </a:outerShdw>
          </a:effectLst>
        </p:spPr>
        <p:txBody>
          <a:bodyPr anchor="ctr"/>
          <a:lstStyle/>
          <a:p>
            <a:pPr eaLnBrk="0" hangingPunct="0">
              <a:lnSpc>
                <a:spcPct val="90000"/>
              </a:lnSpc>
              <a:defRPr/>
            </a:pPr>
            <a:r>
              <a:rPr lang="en-US" sz="3200" kern="0" dirty="0">
                <a:solidFill>
                  <a:schemeClr val="bg1"/>
                </a:solidFill>
                <a:latin typeface="+mj-lt"/>
                <a:ea typeface="+mj-ea"/>
                <a:cs typeface="+mj-cs"/>
              </a:rPr>
              <a:t>EMAC Overview – EMAC Process Summary</a:t>
            </a:r>
          </a:p>
        </p:txBody>
      </p:sp>
      <p:pic>
        <p:nvPicPr>
          <p:cNvPr id="6" name="Picture 2">
            <a:extLst>
              <a:ext uri="{FF2B5EF4-FFF2-40B4-BE49-F238E27FC236}">
                <a16:creationId xmlns:a16="http://schemas.microsoft.com/office/drawing/2014/main" id="{9521681E-DECE-6E12-ADE0-8421BBFFE2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582" y="6281195"/>
            <a:ext cx="466436" cy="513080"/>
          </a:xfrm>
          <a:prstGeom prst="rect">
            <a:avLst/>
          </a:prstGeom>
          <a:noFill/>
          <a:extLst>
            <a:ext uri="{909E8E84-426E-40DD-AFC4-6F175D3DCCD1}">
              <a14:hiddenFill xmlns:a14="http://schemas.microsoft.com/office/drawing/2010/main">
                <a:solidFill>
                  <a:srgbClr val="FFFFFF"/>
                </a:solidFill>
              </a14:hiddenFill>
            </a:ext>
          </a:extLst>
        </p:spPr>
      </p:pic>
      <p:sp>
        <p:nvSpPr>
          <p:cNvPr id="15" name="Content Placeholder 2">
            <a:extLst>
              <a:ext uri="{FF2B5EF4-FFF2-40B4-BE49-F238E27FC236}">
                <a16:creationId xmlns:a16="http://schemas.microsoft.com/office/drawing/2014/main" id="{915A349C-6FFA-F202-FF00-CA199538B2C3}"/>
              </a:ext>
            </a:extLst>
          </p:cNvPr>
          <p:cNvSpPr txBox="1">
            <a:spLocks/>
          </p:cNvSpPr>
          <p:nvPr/>
        </p:nvSpPr>
        <p:spPr bwMode="auto">
          <a:xfrm>
            <a:off x="422275" y="1287317"/>
            <a:ext cx="8444056" cy="4780973"/>
          </a:xfrm>
          <a:prstGeom prst="rect">
            <a:avLst/>
          </a:prstGeom>
          <a:noFill/>
          <a:ln w="9525">
            <a:noFill/>
            <a:miter lim="800000"/>
            <a:headEnd/>
            <a:tailEnd/>
          </a:ln>
        </p:spPr>
        <p:txBody>
          <a:bodyPr/>
          <a:lstStyle/>
          <a:p>
            <a:pPr marL="228600" indent="-228600" eaLnBrk="0" hangingPunct="0">
              <a:spcBef>
                <a:spcPct val="20000"/>
              </a:spcBef>
              <a:spcAft>
                <a:spcPts val="600"/>
              </a:spcAft>
              <a:buClr>
                <a:srgbClr val="A50021"/>
              </a:buClr>
              <a:buFont typeface="Wingdings" pitchFamily="2" charset="2"/>
              <a:buChar char="§"/>
            </a:pPr>
            <a:r>
              <a:rPr lang="en-US" sz="1800" dirty="0">
                <a:latin typeface="Times New Roman" panose="02020603050405020304" pitchFamily="18" charset="0"/>
                <a:ea typeface="Verdana" panose="020B0604030504040204" pitchFamily="34" charset="0"/>
                <a:cs typeface="Times New Roman" panose="02020603050405020304" pitchFamily="18" charset="0"/>
              </a:rPr>
              <a:t>Governor declares a state of emergency due to a natural or man-made disaster.</a:t>
            </a:r>
          </a:p>
          <a:p>
            <a:pPr marL="228600" indent="-228600" eaLnBrk="0" hangingPunct="0">
              <a:spcBef>
                <a:spcPct val="20000"/>
              </a:spcBef>
              <a:spcAft>
                <a:spcPts val="600"/>
              </a:spcAft>
              <a:buClr>
                <a:srgbClr val="A50021"/>
              </a:buClr>
              <a:buFont typeface="Wingdings" pitchFamily="2" charset="2"/>
              <a:buChar char="§"/>
            </a:pPr>
            <a:r>
              <a:rPr lang="en-US" sz="1800" dirty="0">
                <a:latin typeface="Times New Roman" panose="02020603050405020304" pitchFamily="18" charset="0"/>
                <a:ea typeface="Verdana" panose="020B0604030504040204" pitchFamily="34" charset="0"/>
                <a:cs typeface="Times New Roman" panose="02020603050405020304" pitchFamily="18" charset="0"/>
              </a:rPr>
              <a:t>State requests resources from EMAC member states through the EMAC EOS.</a:t>
            </a:r>
          </a:p>
          <a:p>
            <a:pPr marL="228600" indent="-228600" eaLnBrk="0" hangingPunct="0">
              <a:spcBef>
                <a:spcPct val="20000"/>
              </a:spcBef>
              <a:spcAft>
                <a:spcPts val="600"/>
              </a:spcAft>
              <a:buClr>
                <a:srgbClr val="A50021"/>
              </a:buClr>
              <a:buFont typeface="Wingdings" pitchFamily="2" charset="2"/>
              <a:buChar char="§"/>
            </a:pPr>
            <a:r>
              <a:rPr lang="en-US" sz="1800" dirty="0">
                <a:latin typeface="Times New Roman" panose="02020603050405020304" pitchFamily="18" charset="0"/>
                <a:ea typeface="Verdana" panose="020B0604030504040204" pitchFamily="34" charset="0"/>
                <a:cs typeface="Times New Roman" panose="02020603050405020304" pitchFamily="18" charset="0"/>
              </a:rPr>
              <a:t>State emergency management personnel and local resource providers work together to identify available resources and estimated mission costs.</a:t>
            </a:r>
          </a:p>
          <a:p>
            <a:pPr marL="228600" indent="-228600" eaLnBrk="0" hangingPunct="0">
              <a:spcBef>
                <a:spcPct val="20000"/>
              </a:spcBef>
              <a:spcAft>
                <a:spcPts val="600"/>
              </a:spcAft>
              <a:buClr>
                <a:srgbClr val="A50021"/>
              </a:buClr>
              <a:buFont typeface="Wingdings" pitchFamily="2" charset="2"/>
              <a:buChar char="§"/>
            </a:pPr>
            <a:r>
              <a:rPr lang="en-US" sz="1800" dirty="0">
                <a:latin typeface="Times New Roman" panose="02020603050405020304" pitchFamily="18" charset="0"/>
                <a:ea typeface="Verdana" panose="020B0604030504040204" pitchFamily="34" charset="0"/>
                <a:cs typeface="Times New Roman" panose="02020603050405020304" pitchFamily="18" charset="0"/>
              </a:rPr>
              <a:t>The Requesting and Assisting States execute the EMAC Resource Support Agreement (RSA).</a:t>
            </a:r>
          </a:p>
          <a:p>
            <a:pPr marL="228600" indent="-228600" eaLnBrk="0" hangingPunct="0">
              <a:spcBef>
                <a:spcPct val="20000"/>
              </a:spcBef>
              <a:spcAft>
                <a:spcPts val="600"/>
              </a:spcAft>
              <a:buClr>
                <a:srgbClr val="A50021"/>
              </a:buClr>
              <a:buFont typeface="Wingdings" pitchFamily="2" charset="2"/>
              <a:buChar char="§"/>
            </a:pPr>
            <a:r>
              <a:rPr lang="en-US" sz="1800" dirty="0">
                <a:latin typeface="Times New Roman" panose="02020603050405020304" pitchFamily="18" charset="0"/>
                <a:ea typeface="Verdana" panose="020B0604030504040204" pitchFamily="34" charset="0"/>
                <a:cs typeface="Times New Roman" panose="02020603050405020304" pitchFamily="18" charset="0"/>
              </a:rPr>
              <a:t>Personnel deploying are given a Mission Order Authorization Form which outlines the mission, helpful information, and guidance.</a:t>
            </a:r>
          </a:p>
          <a:p>
            <a:pPr marL="228600" indent="-228600" eaLnBrk="0" hangingPunct="0">
              <a:spcBef>
                <a:spcPct val="20000"/>
              </a:spcBef>
              <a:spcAft>
                <a:spcPts val="600"/>
              </a:spcAft>
              <a:buClr>
                <a:srgbClr val="A50021"/>
              </a:buClr>
              <a:buFont typeface="Wingdings" pitchFamily="2" charset="2"/>
              <a:buChar char="§"/>
            </a:pPr>
            <a:r>
              <a:rPr lang="en-US" sz="1800" dirty="0">
                <a:latin typeface="Times New Roman" panose="02020603050405020304" pitchFamily="18" charset="0"/>
                <a:ea typeface="Verdana" panose="020B0604030504040204" pitchFamily="34" charset="0"/>
                <a:cs typeface="Times New Roman" panose="02020603050405020304" pitchFamily="18" charset="0"/>
              </a:rPr>
              <a:t>At the completion of the mission, resources demobilize and return to the home state.</a:t>
            </a:r>
          </a:p>
          <a:p>
            <a:pPr marL="228600" indent="-228600" eaLnBrk="0" hangingPunct="0">
              <a:spcBef>
                <a:spcPct val="20000"/>
              </a:spcBef>
              <a:spcAft>
                <a:spcPts val="600"/>
              </a:spcAft>
              <a:buClr>
                <a:srgbClr val="A50021"/>
              </a:buClr>
              <a:buFont typeface="Wingdings" pitchFamily="2" charset="2"/>
              <a:buChar char="§"/>
            </a:pPr>
            <a:r>
              <a:rPr lang="en-US" sz="1800" dirty="0">
                <a:latin typeface="Times New Roman" panose="02020603050405020304" pitchFamily="18" charset="0"/>
                <a:ea typeface="Verdana" panose="020B0604030504040204" pitchFamily="34" charset="0"/>
                <a:cs typeface="Times New Roman" panose="02020603050405020304" pitchFamily="18" charset="0"/>
              </a:rPr>
              <a:t>Deployed personnel provide required documentation to assemble reimbursement packages.</a:t>
            </a:r>
          </a:p>
          <a:p>
            <a:pPr marL="228600" indent="-228600" eaLnBrk="0" hangingPunct="0">
              <a:spcBef>
                <a:spcPct val="20000"/>
              </a:spcBef>
              <a:spcAft>
                <a:spcPts val="600"/>
              </a:spcAft>
              <a:buClr>
                <a:srgbClr val="A50021"/>
              </a:buClr>
              <a:buFont typeface="Wingdings" pitchFamily="2" charset="2"/>
              <a:buChar char="§"/>
            </a:pPr>
            <a:r>
              <a:rPr lang="en-US" sz="1800" dirty="0">
                <a:latin typeface="Times New Roman" panose="02020603050405020304" pitchFamily="18" charset="0"/>
                <a:ea typeface="Verdana" panose="020B0604030504040204" pitchFamily="34" charset="0"/>
                <a:cs typeface="Times New Roman" panose="02020603050405020304" pitchFamily="18" charset="0"/>
              </a:rPr>
              <a:t>Reimbursement package is sent to the Requesting State.</a:t>
            </a:r>
          </a:p>
          <a:p>
            <a:pPr marL="228600" indent="-228600" eaLnBrk="0" hangingPunct="0">
              <a:spcBef>
                <a:spcPct val="20000"/>
              </a:spcBef>
              <a:spcAft>
                <a:spcPts val="600"/>
              </a:spcAft>
              <a:buClr>
                <a:srgbClr val="A50021"/>
              </a:buClr>
              <a:buFont typeface="Wingdings" pitchFamily="2" charset="2"/>
              <a:buChar char="§"/>
            </a:pPr>
            <a:r>
              <a:rPr lang="en-US" sz="1800" dirty="0">
                <a:latin typeface="Times New Roman" panose="02020603050405020304" pitchFamily="18" charset="0"/>
                <a:ea typeface="Verdana" panose="020B0604030504040204" pitchFamily="34" charset="0"/>
                <a:cs typeface="Times New Roman" panose="02020603050405020304" pitchFamily="18" charset="0"/>
              </a:rPr>
              <a:t>Requesting State reimburses the Assisting State.</a:t>
            </a:r>
            <a:endParaRPr 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287705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Content Placeholder 2"/>
          <p:cNvSpPr txBox="1">
            <a:spLocks/>
          </p:cNvSpPr>
          <p:nvPr/>
        </p:nvSpPr>
        <p:spPr bwMode="auto">
          <a:xfrm>
            <a:off x="304800" y="1269341"/>
            <a:ext cx="8677275" cy="4643520"/>
          </a:xfrm>
          <a:prstGeom prst="rect">
            <a:avLst/>
          </a:prstGeom>
          <a:noFill/>
          <a:ln w="9525">
            <a:noFill/>
            <a:miter lim="800000"/>
            <a:headEnd/>
            <a:tailEnd/>
          </a:ln>
        </p:spPr>
        <p:txBody>
          <a:bodyPr/>
          <a:lstStyle/>
          <a:p>
            <a:pPr marL="228600" indent="-228600" eaLnBrk="0" hangingPunct="0">
              <a:spcBef>
                <a:spcPct val="20000"/>
              </a:spcBef>
              <a:spcAft>
                <a:spcPts val="600"/>
              </a:spcAft>
              <a:buClr>
                <a:srgbClr val="A50021"/>
              </a:buClr>
              <a:buFont typeface="Wingdings" pitchFamily="2" charset="2"/>
              <a:buChar char="§"/>
            </a:pPr>
            <a:r>
              <a:rPr lang="en-US" sz="2000" dirty="0">
                <a:latin typeface="Times New Roman" panose="02020603050405020304" pitchFamily="18" charset="0"/>
                <a:cs typeface="Times New Roman" panose="02020603050405020304" pitchFamily="18" charset="0"/>
              </a:rPr>
              <a:t>New Resource Support Agreement (RSA)</a:t>
            </a:r>
          </a:p>
          <a:p>
            <a:pPr marL="1143000" lvl="2" indent="-228600" eaLnBrk="0" hangingPunct="0">
              <a:spcBef>
                <a:spcPct val="20000"/>
              </a:spcBef>
              <a:spcAft>
                <a:spcPts val="600"/>
              </a:spcAft>
              <a:buClr>
                <a:srgbClr val="A50021"/>
              </a:buClr>
              <a:buFont typeface="Wingdings" pitchFamily="2" charset="2"/>
              <a:buChar char="§"/>
            </a:pPr>
            <a:r>
              <a:rPr lang="en-US" sz="1800" dirty="0">
                <a:latin typeface="Times New Roman" panose="02020603050405020304" pitchFamily="18" charset="0"/>
                <a:cs typeface="Times New Roman" panose="02020603050405020304" pitchFamily="18" charset="0"/>
              </a:rPr>
              <a:t>3-part REQ-A has been replaced by 2-part RSA.</a:t>
            </a:r>
          </a:p>
          <a:p>
            <a:pPr marL="1143000" lvl="2" indent="-228600" eaLnBrk="0" hangingPunct="0">
              <a:spcBef>
                <a:spcPct val="20000"/>
              </a:spcBef>
              <a:spcAft>
                <a:spcPts val="600"/>
              </a:spcAft>
              <a:buClr>
                <a:srgbClr val="A50021"/>
              </a:buClr>
              <a:buFont typeface="Wingdings" pitchFamily="2" charset="2"/>
              <a:buChar char="§"/>
            </a:pPr>
            <a:r>
              <a:rPr lang="en-US" sz="1800" dirty="0">
                <a:latin typeface="Times New Roman" panose="02020603050405020304" pitchFamily="18" charset="0"/>
                <a:cs typeface="Times New Roman" panose="02020603050405020304" pitchFamily="18" charset="0"/>
              </a:rPr>
              <a:t>The EOS facilitates the completion of the RSA after an offer of assistance is accepted. RSAs are generated through the EOS and printed, signed, scanned, and uploaded into the EOS.</a:t>
            </a:r>
          </a:p>
          <a:p>
            <a:pPr marL="1143000" lvl="2" indent="-228600" eaLnBrk="0" hangingPunct="0">
              <a:spcBef>
                <a:spcPct val="20000"/>
              </a:spcBef>
              <a:spcAft>
                <a:spcPts val="600"/>
              </a:spcAft>
              <a:buClr>
                <a:srgbClr val="A50021"/>
              </a:buClr>
              <a:buFont typeface="Wingdings" pitchFamily="2" charset="2"/>
              <a:buChar char="§"/>
            </a:pPr>
            <a:r>
              <a:rPr lang="en-US" sz="1800" dirty="0">
                <a:latin typeface="Times New Roman" panose="02020603050405020304" pitchFamily="18" charset="0"/>
                <a:cs typeface="Times New Roman" panose="02020603050405020304" pitchFamily="18" charset="0"/>
              </a:rPr>
              <a:t>The RSA Form has two sections:</a:t>
            </a:r>
          </a:p>
          <a:p>
            <a:pPr marL="1600200" lvl="3" indent="-228600" eaLnBrk="0" hangingPunct="0">
              <a:spcBef>
                <a:spcPct val="20000"/>
              </a:spcBef>
              <a:spcAft>
                <a:spcPts val="600"/>
              </a:spcAft>
              <a:buClr>
                <a:srgbClr val="A50021"/>
              </a:buClr>
              <a:buFont typeface="Wingdings" pitchFamily="2" charset="2"/>
              <a:buChar char="§"/>
            </a:pPr>
            <a:r>
              <a:rPr lang="en-US" sz="1600" b="1" dirty="0">
                <a:latin typeface="Times New Roman" panose="02020603050405020304" pitchFamily="18" charset="0"/>
                <a:cs typeface="Times New Roman" panose="02020603050405020304" pitchFamily="18" charset="0"/>
              </a:rPr>
              <a:t>Section I </a:t>
            </a:r>
            <a:r>
              <a:rPr lang="en-US" sz="1600" dirty="0">
                <a:latin typeface="Times New Roman" panose="02020603050405020304" pitchFamily="18" charset="0"/>
                <a:cs typeface="Times New Roman" panose="02020603050405020304" pitchFamily="18" charset="0"/>
              </a:rPr>
              <a:t>contains the Request and Offer, and is completed by the Assisting State</a:t>
            </a:r>
          </a:p>
          <a:p>
            <a:pPr marL="1600200" lvl="3" indent="-228600" eaLnBrk="0" hangingPunct="0">
              <a:spcBef>
                <a:spcPct val="20000"/>
              </a:spcBef>
              <a:spcAft>
                <a:spcPts val="600"/>
              </a:spcAft>
              <a:buClr>
                <a:srgbClr val="A50021"/>
              </a:buClr>
              <a:buFont typeface="Wingdings" pitchFamily="2" charset="2"/>
              <a:buChar char="§"/>
            </a:pPr>
            <a:r>
              <a:rPr lang="en-US" sz="1600" b="1" dirty="0">
                <a:latin typeface="Times New Roman" panose="02020603050405020304" pitchFamily="18" charset="0"/>
                <a:cs typeface="Times New Roman" panose="02020603050405020304" pitchFamily="18" charset="0"/>
              </a:rPr>
              <a:t>Section 2 </a:t>
            </a:r>
            <a:r>
              <a:rPr lang="en-US" sz="1600" dirty="0">
                <a:latin typeface="Times New Roman" panose="02020603050405020304" pitchFamily="18" charset="0"/>
                <a:cs typeface="Times New Roman" panose="02020603050405020304" pitchFamily="18" charset="0"/>
              </a:rPr>
              <a:t>is the Acceptance of the Offer, and is completed by the Requesting State</a:t>
            </a:r>
          </a:p>
          <a:p>
            <a:pPr marL="1143000" lvl="2" indent="-228600" eaLnBrk="0" hangingPunct="0">
              <a:spcBef>
                <a:spcPct val="20000"/>
              </a:spcBef>
              <a:spcAft>
                <a:spcPts val="600"/>
              </a:spcAft>
              <a:buClr>
                <a:srgbClr val="A50021"/>
              </a:buClr>
              <a:buFont typeface="Wingdings" pitchFamily="2" charset="2"/>
              <a:buChar char="§"/>
            </a:pPr>
            <a:r>
              <a:rPr lang="en-US" sz="1800" dirty="0">
                <a:latin typeface="Times New Roman" panose="02020603050405020304" pitchFamily="18" charset="0"/>
                <a:cs typeface="Times New Roman" panose="02020603050405020304" pitchFamily="18" charset="0"/>
              </a:rPr>
              <a:t>EMAC allows for Members to request and provide assistance verbally and in writing. Verbal agreements made between EMAC Authorized Representatives must be confirmed by completing the RSA within 30-days of the verbal request. </a:t>
            </a:r>
          </a:p>
          <a:p>
            <a:pPr marL="1143000" lvl="2" indent="-228600" eaLnBrk="0" hangingPunct="0">
              <a:spcBef>
                <a:spcPct val="20000"/>
              </a:spcBef>
              <a:spcAft>
                <a:spcPts val="600"/>
              </a:spcAft>
              <a:buClr>
                <a:srgbClr val="A50021"/>
              </a:buClr>
              <a:buFont typeface="Wingdings" pitchFamily="2" charset="2"/>
              <a:buChar char="§"/>
            </a:pPr>
            <a:r>
              <a:rPr lang="en-US" sz="1800" b="1" i="1" dirty="0">
                <a:latin typeface="Times New Roman" panose="02020603050405020304" pitchFamily="18" charset="0"/>
                <a:cs typeface="Times New Roman" panose="02020603050405020304" pitchFamily="18" charset="0"/>
              </a:rPr>
              <a:t>Caution should be used for verbal agreements as they are legally binding.</a:t>
            </a:r>
            <a:endParaRPr lang="en-US" sz="2000" b="1" i="1" dirty="0">
              <a:latin typeface="Times New Roman" panose="02020603050405020304" pitchFamily="18" charset="0"/>
              <a:cs typeface="Times New Roman" panose="02020603050405020304" pitchFamily="18" charset="0"/>
            </a:endParaRPr>
          </a:p>
        </p:txBody>
      </p:sp>
      <p:sp>
        <p:nvSpPr>
          <p:cNvPr id="4" name="Title 4"/>
          <p:cNvSpPr txBox="1">
            <a:spLocks/>
          </p:cNvSpPr>
          <p:nvPr/>
        </p:nvSpPr>
        <p:spPr bwMode="auto">
          <a:xfrm>
            <a:off x="422275" y="0"/>
            <a:ext cx="8559800" cy="1066800"/>
          </a:xfrm>
          <a:prstGeom prst="rect">
            <a:avLst/>
          </a:prstGeom>
          <a:noFill/>
          <a:ln w="9525">
            <a:noFill/>
            <a:miter lim="800000"/>
            <a:headEnd/>
            <a:tailEnd/>
          </a:ln>
          <a:effectLst>
            <a:outerShdw dist="35921" dir="2700000" algn="ctr" rotWithShape="0">
              <a:schemeClr val="tx1"/>
            </a:outerShdw>
          </a:effectLst>
        </p:spPr>
        <p:txBody>
          <a:bodyPr anchor="ctr"/>
          <a:lstStyle/>
          <a:p>
            <a:pPr eaLnBrk="0" hangingPunct="0">
              <a:lnSpc>
                <a:spcPct val="90000"/>
              </a:lnSpc>
              <a:defRPr/>
            </a:pPr>
            <a:r>
              <a:rPr lang="en-US" sz="3200" kern="0" dirty="0">
                <a:solidFill>
                  <a:schemeClr val="bg1"/>
                </a:solidFill>
                <a:latin typeface="+mj-lt"/>
                <a:ea typeface="+mj-ea"/>
                <a:cs typeface="+mj-cs"/>
              </a:rPr>
              <a:t>EMAC Operations Manual</a:t>
            </a:r>
          </a:p>
        </p:txBody>
      </p:sp>
      <p:pic>
        <p:nvPicPr>
          <p:cNvPr id="6" name="Picture 2">
            <a:extLst>
              <a:ext uri="{FF2B5EF4-FFF2-40B4-BE49-F238E27FC236}">
                <a16:creationId xmlns:a16="http://schemas.microsoft.com/office/drawing/2014/main" id="{9521681E-DECE-6E12-ADE0-8421BBFFE2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582" y="6281195"/>
            <a:ext cx="466436" cy="5130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941992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Content Placeholder 2"/>
          <p:cNvSpPr txBox="1">
            <a:spLocks/>
          </p:cNvSpPr>
          <p:nvPr/>
        </p:nvSpPr>
        <p:spPr bwMode="auto">
          <a:xfrm>
            <a:off x="304800" y="1269341"/>
            <a:ext cx="8296275" cy="4643520"/>
          </a:xfrm>
          <a:prstGeom prst="rect">
            <a:avLst/>
          </a:prstGeom>
          <a:noFill/>
          <a:ln w="9525">
            <a:noFill/>
            <a:miter lim="800000"/>
            <a:headEnd/>
            <a:tailEnd/>
          </a:ln>
        </p:spPr>
        <p:txBody>
          <a:bodyPr/>
          <a:lstStyle/>
          <a:p>
            <a:pPr marL="228600" indent="-228600" eaLnBrk="0" hangingPunct="0">
              <a:spcBef>
                <a:spcPct val="20000"/>
              </a:spcBef>
              <a:spcAft>
                <a:spcPts val="600"/>
              </a:spcAft>
              <a:buClr>
                <a:srgbClr val="A50021"/>
              </a:buClr>
              <a:buFont typeface="Wingdings" pitchFamily="2" charset="2"/>
              <a:buChar char="§"/>
            </a:pPr>
            <a:r>
              <a:rPr lang="en-US" sz="2000" dirty="0">
                <a:latin typeface="Times New Roman" panose="02020603050405020304" pitchFamily="18" charset="0"/>
                <a:cs typeface="Times New Roman" panose="02020603050405020304" pitchFamily="18" charset="0"/>
              </a:rPr>
              <a:t>Reimbursement Information</a:t>
            </a:r>
          </a:p>
          <a:p>
            <a:pPr marL="685800" lvl="1" indent="-228600" eaLnBrk="0" hangingPunct="0">
              <a:spcBef>
                <a:spcPct val="20000"/>
              </a:spcBef>
              <a:spcAft>
                <a:spcPts val="600"/>
              </a:spcAft>
              <a:buClr>
                <a:srgbClr val="A50021"/>
              </a:buClr>
              <a:buFont typeface="Wingdings" pitchFamily="2" charset="2"/>
              <a:buChar char="§"/>
            </a:pPr>
            <a:r>
              <a:rPr lang="en-US" sz="2000" dirty="0">
                <a:latin typeface="Times New Roman" panose="02020603050405020304" pitchFamily="18" charset="0"/>
                <a:cs typeface="Times New Roman" panose="02020603050405020304" pitchFamily="18" charset="0"/>
              </a:rPr>
              <a:t>A clear understanding of reimbursement requirements above and beyond what is required by EMAC reimbursement guidelines as identified in the RSA to include cost tracking procedure requirements (e.g., timesheets, mileage logs, etc.) and purchasing procedures.</a:t>
            </a:r>
            <a:br>
              <a:rPr lang="en-US" sz="2000" dirty="0">
                <a:latin typeface="Times New Roman" panose="02020603050405020304" pitchFamily="18" charset="0"/>
                <a:cs typeface="Times New Roman" panose="02020603050405020304" pitchFamily="18" charset="0"/>
              </a:rPr>
            </a:br>
            <a:endParaRPr lang="en-US" sz="2000" dirty="0">
              <a:latin typeface="Times New Roman" panose="02020603050405020304" pitchFamily="18" charset="0"/>
              <a:cs typeface="Times New Roman" panose="02020603050405020304" pitchFamily="18" charset="0"/>
            </a:endParaRPr>
          </a:p>
          <a:p>
            <a:pPr marL="685800" lvl="1" indent="-228600" eaLnBrk="0" hangingPunct="0">
              <a:spcBef>
                <a:spcPct val="20000"/>
              </a:spcBef>
              <a:spcAft>
                <a:spcPts val="600"/>
              </a:spcAft>
              <a:buClr>
                <a:srgbClr val="A50021"/>
              </a:buClr>
              <a:buFont typeface="Wingdings" pitchFamily="2" charset="2"/>
              <a:buChar char="§"/>
            </a:pPr>
            <a:r>
              <a:rPr lang="en-US" sz="2000" dirty="0">
                <a:latin typeface="Times New Roman" panose="02020603050405020304" pitchFamily="18" charset="0"/>
                <a:cs typeface="Times New Roman" panose="02020603050405020304" pitchFamily="18" charset="0"/>
              </a:rPr>
              <a:t>New R-2: Intrastate Reimbursement Form</a:t>
            </a:r>
            <a:br>
              <a:rPr lang="en-US" sz="2000" dirty="0">
                <a:latin typeface="Times New Roman" panose="02020603050405020304" pitchFamily="18" charset="0"/>
                <a:cs typeface="Times New Roman" panose="02020603050405020304" pitchFamily="18" charset="0"/>
              </a:rPr>
            </a:br>
            <a:endParaRPr lang="en-US" sz="2000" dirty="0">
              <a:latin typeface="Times New Roman" panose="02020603050405020304" pitchFamily="18" charset="0"/>
              <a:cs typeface="Times New Roman" panose="02020603050405020304" pitchFamily="18" charset="0"/>
            </a:endParaRPr>
          </a:p>
          <a:p>
            <a:pPr marL="685800" lvl="1" indent="-228600" eaLnBrk="0" hangingPunct="0">
              <a:spcBef>
                <a:spcPct val="20000"/>
              </a:spcBef>
              <a:spcAft>
                <a:spcPts val="600"/>
              </a:spcAft>
              <a:buClr>
                <a:srgbClr val="A50021"/>
              </a:buClr>
              <a:buFont typeface="Wingdings" pitchFamily="2" charset="2"/>
              <a:buChar char="§"/>
            </a:pPr>
            <a:r>
              <a:rPr lang="en-US" sz="2000" dirty="0">
                <a:latin typeface="Times New Roman" panose="02020603050405020304" pitchFamily="18" charset="0"/>
                <a:cs typeface="Times New Roman" panose="02020603050405020304" pitchFamily="18" charset="0"/>
              </a:rPr>
              <a:t>New Reimbursement Package Job Aid / Fringe Benefit Job Aid</a:t>
            </a:r>
          </a:p>
        </p:txBody>
      </p:sp>
      <p:sp>
        <p:nvSpPr>
          <p:cNvPr id="4" name="Title 4"/>
          <p:cNvSpPr txBox="1">
            <a:spLocks/>
          </p:cNvSpPr>
          <p:nvPr/>
        </p:nvSpPr>
        <p:spPr bwMode="auto">
          <a:xfrm>
            <a:off x="422275" y="0"/>
            <a:ext cx="8559800" cy="1066800"/>
          </a:xfrm>
          <a:prstGeom prst="rect">
            <a:avLst/>
          </a:prstGeom>
          <a:noFill/>
          <a:ln w="9525">
            <a:noFill/>
            <a:miter lim="800000"/>
            <a:headEnd/>
            <a:tailEnd/>
          </a:ln>
          <a:effectLst>
            <a:outerShdw dist="35921" dir="2700000" algn="ctr" rotWithShape="0">
              <a:schemeClr val="tx1"/>
            </a:outerShdw>
          </a:effectLst>
        </p:spPr>
        <p:txBody>
          <a:bodyPr anchor="ctr"/>
          <a:lstStyle/>
          <a:p>
            <a:pPr eaLnBrk="0" hangingPunct="0">
              <a:lnSpc>
                <a:spcPct val="90000"/>
              </a:lnSpc>
              <a:defRPr/>
            </a:pPr>
            <a:r>
              <a:rPr lang="en-US" sz="3200" kern="0" dirty="0">
                <a:solidFill>
                  <a:schemeClr val="bg1"/>
                </a:solidFill>
                <a:latin typeface="+mj-lt"/>
                <a:ea typeface="+mj-ea"/>
                <a:cs typeface="+mj-cs"/>
              </a:rPr>
              <a:t>EMAC Operations Manual</a:t>
            </a:r>
          </a:p>
        </p:txBody>
      </p:sp>
      <p:pic>
        <p:nvPicPr>
          <p:cNvPr id="6" name="Picture 2">
            <a:extLst>
              <a:ext uri="{FF2B5EF4-FFF2-40B4-BE49-F238E27FC236}">
                <a16:creationId xmlns:a16="http://schemas.microsoft.com/office/drawing/2014/main" id="{9521681E-DECE-6E12-ADE0-8421BBFFE2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582" y="6281195"/>
            <a:ext cx="466436" cy="5130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867076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Content Placeholder 2"/>
          <p:cNvSpPr txBox="1">
            <a:spLocks/>
          </p:cNvSpPr>
          <p:nvPr/>
        </p:nvSpPr>
        <p:spPr bwMode="auto">
          <a:xfrm>
            <a:off x="304800" y="1269341"/>
            <a:ext cx="8677275" cy="4643520"/>
          </a:xfrm>
          <a:prstGeom prst="rect">
            <a:avLst/>
          </a:prstGeom>
          <a:noFill/>
          <a:ln w="9525">
            <a:noFill/>
            <a:miter lim="800000"/>
            <a:headEnd/>
            <a:tailEnd/>
          </a:ln>
        </p:spPr>
        <p:txBody>
          <a:bodyPr/>
          <a:lstStyle/>
          <a:p>
            <a:pPr marL="228600" indent="-228600" eaLnBrk="0" hangingPunct="0">
              <a:spcBef>
                <a:spcPct val="20000"/>
              </a:spcBef>
              <a:spcAft>
                <a:spcPts val="600"/>
              </a:spcAft>
              <a:buClr>
                <a:srgbClr val="A50021"/>
              </a:buClr>
              <a:buFont typeface="Wingdings" pitchFamily="2" charset="2"/>
              <a:buChar char="§"/>
            </a:pPr>
            <a:r>
              <a:rPr lang="en-US" sz="2000" dirty="0">
                <a:latin typeface="Times New Roman" panose="02020603050405020304" pitchFamily="18" charset="0"/>
                <a:cs typeface="Times New Roman" panose="02020603050405020304" pitchFamily="18" charset="0"/>
              </a:rPr>
              <a:t>Reimbursement Information</a:t>
            </a:r>
          </a:p>
          <a:p>
            <a:pPr marL="685800" lvl="1" indent="-228600" eaLnBrk="0" hangingPunct="0">
              <a:spcBef>
                <a:spcPct val="20000"/>
              </a:spcBef>
              <a:spcAft>
                <a:spcPts val="600"/>
              </a:spcAft>
              <a:buClr>
                <a:srgbClr val="A50021"/>
              </a:buClr>
              <a:buFont typeface="Wingdings" pitchFamily="2" charset="2"/>
              <a:buChar char="§"/>
            </a:pPr>
            <a:r>
              <a:rPr lang="en-US" sz="2000" dirty="0">
                <a:latin typeface="Times New Roman" panose="02020603050405020304" pitchFamily="18" charset="0"/>
                <a:cs typeface="Times New Roman" panose="02020603050405020304" pitchFamily="18" charset="0"/>
              </a:rPr>
              <a:t>States will not deny the reimbursement of a cost because of differences in “documentation appearance”. Each reimbursement package requires certification by both the Resource Provider and Assisting State for the completeness and accuracy of costs. However, all documents should meet the definition of a Source Document.</a:t>
            </a:r>
          </a:p>
          <a:p>
            <a:pPr marL="1143000" lvl="2" indent="-228600" eaLnBrk="0" hangingPunct="0">
              <a:spcBef>
                <a:spcPct val="20000"/>
              </a:spcBef>
              <a:spcAft>
                <a:spcPts val="600"/>
              </a:spcAft>
              <a:buClr>
                <a:srgbClr val="A50021"/>
              </a:buClr>
              <a:buFont typeface="Wingdings" pitchFamily="2" charset="2"/>
              <a:buChar char="§"/>
            </a:pPr>
            <a:r>
              <a:rPr lang="en-US" sz="1800" dirty="0">
                <a:latin typeface="Times New Roman" panose="02020603050405020304" pitchFamily="18" charset="0"/>
                <a:cs typeface="Times New Roman" panose="02020603050405020304" pitchFamily="18" charset="0"/>
              </a:rPr>
              <a:t>A source document is an original record which contains the detail that supports or substantiates a transaction that will be (or has been) entered in an accounting system.</a:t>
            </a:r>
          </a:p>
          <a:p>
            <a:pPr marL="685800" lvl="1" indent="-228600" eaLnBrk="0" hangingPunct="0">
              <a:spcBef>
                <a:spcPct val="20000"/>
              </a:spcBef>
              <a:spcAft>
                <a:spcPts val="600"/>
              </a:spcAft>
              <a:buClr>
                <a:srgbClr val="A50021"/>
              </a:buClr>
              <a:buFont typeface="Wingdings" pitchFamily="2" charset="2"/>
              <a:buChar char="§"/>
            </a:pPr>
            <a:r>
              <a:rPr lang="en-US" sz="2000" dirty="0">
                <a:latin typeface="Times New Roman" panose="02020603050405020304" pitchFamily="18" charset="0"/>
                <a:cs typeface="Times New Roman" panose="02020603050405020304" pitchFamily="18" charset="0"/>
              </a:rPr>
              <a:t>Claims for reimbursement may only be for costs that occur during the EMAC mission period. Pre- and post-deployment costs are not eligible for reimbursement unless agreed to on the RSA.</a:t>
            </a:r>
          </a:p>
        </p:txBody>
      </p:sp>
      <p:sp>
        <p:nvSpPr>
          <p:cNvPr id="4" name="Title 4"/>
          <p:cNvSpPr txBox="1">
            <a:spLocks/>
          </p:cNvSpPr>
          <p:nvPr/>
        </p:nvSpPr>
        <p:spPr bwMode="auto">
          <a:xfrm>
            <a:off x="422275" y="0"/>
            <a:ext cx="8559800" cy="1066800"/>
          </a:xfrm>
          <a:prstGeom prst="rect">
            <a:avLst/>
          </a:prstGeom>
          <a:noFill/>
          <a:ln w="9525">
            <a:noFill/>
            <a:miter lim="800000"/>
            <a:headEnd/>
            <a:tailEnd/>
          </a:ln>
          <a:effectLst>
            <a:outerShdw dist="35921" dir="2700000" algn="ctr" rotWithShape="0">
              <a:schemeClr val="tx1"/>
            </a:outerShdw>
          </a:effectLst>
        </p:spPr>
        <p:txBody>
          <a:bodyPr anchor="ctr"/>
          <a:lstStyle/>
          <a:p>
            <a:pPr eaLnBrk="0" hangingPunct="0">
              <a:lnSpc>
                <a:spcPct val="90000"/>
              </a:lnSpc>
              <a:defRPr/>
            </a:pPr>
            <a:r>
              <a:rPr lang="en-US" sz="3200" kern="0" dirty="0">
                <a:solidFill>
                  <a:schemeClr val="bg1"/>
                </a:solidFill>
                <a:latin typeface="+mj-lt"/>
                <a:ea typeface="+mj-ea"/>
                <a:cs typeface="+mj-cs"/>
              </a:rPr>
              <a:t>EMAC Operations Manual</a:t>
            </a:r>
          </a:p>
        </p:txBody>
      </p:sp>
      <p:pic>
        <p:nvPicPr>
          <p:cNvPr id="6" name="Picture 2">
            <a:extLst>
              <a:ext uri="{FF2B5EF4-FFF2-40B4-BE49-F238E27FC236}">
                <a16:creationId xmlns:a16="http://schemas.microsoft.com/office/drawing/2014/main" id="{9521681E-DECE-6E12-ADE0-8421BBFFE2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582" y="6281195"/>
            <a:ext cx="466436" cy="5130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614325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Content Placeholder 2"/>
          <p:cNvSpPr txBox="1">
            <a:spLocks/>
          </p:cNvSpPr>
          <p:nvPr/>
        </p:nvSpPr>
        <p:spPr bwMode="auto">
          <a:xfrm>
            <a:off x="304801" y="1269341"/>
            <a:ext cx="5033818" cy="393204"/>
          </a:xfrm>
          <a:prstGeom prst="rect">
            <a:avLst/>
          </a:prstGeom>
          <a:noFill/>
          <a:ln w="9525">
            <a:noFill/>
            <a:miter lim="800000"/>
            <a:headEnd/>
            <a:tailEnd/>
          </a:ln>
        </p:spPr>
        <p:txBody>
          <a:bodyPr/>
          <a:lstStyle/>
          <a:p>
            <a:pPr marL="228600" indent="-228600" eaLnBrk="0" hangingPunct="0">
              <a:spcBef>
                <a:spcPct val="20000"/>
              </a:spcBef>
              <a:spcAft>
                <a:spcPts val="600"/>
              </a:spcAft>
              <a:buClr>
                <a:srgbClr val="A50021"/>
              </a:buClr>
              <a:buFont typeface="Wingdings" pitchFamily="2" charset="2"/>
              <a:buChar char="§"/>
            </a:pPr>
            <a:r>
              <a:rPr lang="en-US" sz="1800" dirty="0">
                <a:latin typeface="Times New Roman" panose="02020603050405020304" pitchFamily="18" charset="0"/>
                <a:cs typeface="Times New Roman" panose="02020603050405020304" pitchFamily="18" charset="0"/>
              </a:rPr>
              <a:t>Updated EMAC Operating System (EOS)</a:t>
            </a:r>
          </a:p>
        </p:txBody>
      </p:sp>
      <p:sp>
        <p:nvSpPr>
          <p:cNvPr id="4" name="Title 4"/>
          <p:cNvSpPr txBox="1">
            <a:spLocks/>
          </p:cNvSpPr>
          <p:nvPr/>
        </p:nvSpPr>
        <p:spPr bwMode="auto">
          <a:xfrm>
            <a:off x="422275" y="0"/>
            <a:ext cx="8559800" cy="1066800"/>
          </a:xfrm>
          <a:prstGeom prst="rect">
            <a:avLst/>
          </a:prstGeom>
          <a:noFill/>
          <a:ln w="9525">
            <a:noFill/>
            <a:miter lim="800000"/>
            <a:headEnd/>
            <a:tailEnd/>
          </a:ln>
          <a:effectLst>
            <a:outerShdw dist="35921" dir="2700000" algn="ctr" rotWithShape="0">
              <a:schemeClr val="tx1"/>
            </a:outerShdw>
          </a:effectLst>
        </p:spPr>
        <p:txBody>
          <a:bodyPr anchor="ctr"/>
          <a:lstStyle/>
          <a:p>
            <a:pPr eaLnBrk="0" hangingPunct="0">
              <a:lnSpc>
                <a:spcPct val="90000"/>
              </a:lnSpc>
              <a:defRPr/>
            </a:pPr>
            <a:r>
              <a:rPr lang="en-US" sz="3200" kern="0" dirty="0">
                <a:solidFill>
                  <a:schemeClr val="bg1"/>
                </a:solidFill>
                <a:latin typeface="+mj-lt"/>
                <a:ea typeface="+mj-ea"/>
                <a:cs typeface="+mj-cs"/>
              </a:rPr>
              <a:t>EMAC Operations Manual</a:t>
            </a:r>
          </a:p>
        </p:txBody>
      </p:sp>
      <p:pic>
        <p:nvPicPr>
          <p:cNvPr id="6" name="Picture 2">
            <a:extLst>
              <a:ext uri="{FF2B5EF4-FFF2-40B4-BE49-F238E27FC236}">
                <a16:creationId xmlns:a16="http://schemas.microsoft.com/office/drawing/2014/main" id="{9521681E-DECE-6E12-ADE0-8421BBFFE2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582" y="6281195"/>
            <a:ext cx="466436" cy="513080"/>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FACE33AC-E628-ACB5-E4EE-514AEE5937DD}"/>
              </a:ext>
            </a:extLst>
          </p:cNvPr>
          <p:cNvPicPr>
            <a:picLocks noChangeAspect="1"/>
          </p:cNvPicPr>
          <p:nvPr/>
        </p:nvPicPr>
        <p:blipFill>
          <a:blip r:embed="rId4"/>
          <a:stretch>
            <a:fillRect/>
          </a:stretch>
        </p:blipFill>
        <p:spPr>
          <a:xfrm>
            <a:off x="304800" y="1656863"/>
            <a:ext cx="5033819" cy="2449068"/>
          </a:xfrm>
          <a:prstGeom prst="rect">
            <a:avLst/>
          </a:prstGeom>
        </p:spPr>
      </p:pic>
      <p:pic>
        <p:nvPicPr>
          <p:cNvPr id="7" name="Picture 6">
            <a:extLst>
              <a:ext uri="{FF2B5EF4-FFF2-40B4-BE49-F238E27FC236}">
                <a16:creationId xmlns:a16="http://schemas.microsoft.com/office/drawing/2014/main" id="{00E66579-D9EA-D8DD-6306-72C39AB682D6}"/>
              </a:ext>
            </a:extLst>
          </p:cNvPr>
          <p:cNvPicPr>
            <a:picLocks noChangeAspect="1"/>
          </p:cNvPicPr>
          <p:nvPr/>
        </p:nvPicPr>
        <p:blipFill>
          <a:blip r:embed="rId5"/>
          <a:stretch>
            <a:fillRect/>
          </a:stretch>
        </p:blipFill>
        <p:spPr>
          <a:xfrm>
            <a:off x="304800" y="4252336"/>
            <a:ext cx="7102764" cy="1433114"/>
          </a:xfrm>
          <a:prstGeom prst="rect">
            <a:avLst/>
          </a:prstGeom>
        </p:spPr>
      </p:pic>
    </p:spTree>
    <p:extLst>
      <p:ext uri="{BB962C8B-B14F-4D97-AF65-F5344CB8AC3E}">
        <p14:creationId xmlns:p14="http://schemas.microsoft.com/office/powerpoint/2010/main" val="3151516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defRPr/>
            </a:pPr>
            <a:r>
              <a:rPr lang="en-US" dirty="0"/>
              <a:t> </a:t>
            </a:r>
          </a:p>
        </p:txBody>
      </p:sp>
      <p:sp>
        <p:nvSpPr>
          <p:cNvPr id="6147" name="Content Placeholder 2"/>
          <p:cNvSpPr txBox="1">
            <a:spLocks/>
          </p:cNvSpPr>
          <p:nvPr/>
        </p:nvSpPr>
        <p:spPr bwMode="auto">
          <a:xfrm>
            <a:off x="422275" y="1435596"/>
            <a:ext cx="8559800" cy="4643520"/>
          </a:xfrm>
          <a:prstGeom prst="rect">
            <a:avLst/>
          </a:prstGeom>
          <a:noFill/>
          <a:ln w="9525">
            <a:noFill/>
            <a:miter lim="800000"/>
            <a:headEnd/>
            <a:tailEnd/>
          </a:ln>
        </p:spPr>
        <p:txBody>
          <a:bodyPr/>
          <a:lstStyle/>
          <a:p>
            <a:pPr marL="228600" indent="-228600" eaLnBrk="0" hangingPunct="0">
              <a:spcBef>
                <a:spcPct val="20000"/>
              </a:spcBef>
              <a:spcAft>
                <a:spcPts val="600"/>
              </a:spcAft>
              <a:buClr>
                <a:srgbClr val="A50021"/>
              </a:buClr>
              <a:buFont typeface="Wingdings" pitchFamily="2" charset="2"/>
              <a:buChar char="§"/>
            </a:pPr>
            <a:r>
              <a:rPr lang="en-US" sz="2000" dirty="0">
                <a:latin typeface="Times New Roman" panose="02020603050405020304" pitchFamily="18" charset="0"/>
                <a:cs typeface="Times New Roman" panose="02020603050405020304" pitchFamily="18" charset="0"/>
              </a:rPr>
              <a:t>Online Training – must be nominated by state to enroll.</a:t>
            </a:r>
            <a:br>
              <a:rPr lang="en-US" sz="2000" dirty="0">
                <a:latin typeface="Times New Roman" panose="02020603050405020304" pitchFamily="18" charset="0"/>
                <a:cs typeface="Times New Roman" panose="02020603050405020304" pitchFamily="18" charset="0"/>
              </a:rPr>
            </a:br>
            <a:endParaRPr lang="en-US" sz="2000" dirty="0">
              <a:latin typeface="Times New Roman" panose="02020603050405020304" pitchFamily="18" charset="0"/>
              <a:cs typeface="Times New Roman" panose="02020603050405020304" pitchFamily="18" charset="0"/>
            </a:endParaRPr>
          </a:p>
          <a:p>
            <a:pPr marL="228600" indent="-228600" eaLnBrk="0" hangingPunct="0">
              <a:spcBef>
                <a:spcPct val="20000"/>
              </a:spcBef>
              <a:spcAft>
                <a:spcPts val="600"/>
              </a:spcAft>
              <a:buClr>
                <a:srgbClr val="A50021"/>
              </a:buClr>
              <a:buFont typeface="Wingdings" pitchFamily="2" charset="2"/>
              <a:buChar char="§"/>
            </a:pPr>
            <a:r>
              <a:rPr lang="en-US" sz="2000" dirty="0">
                <a:latin typeface="Times New Roman" panose="02020603050405020304" pitchFamily="18" charset="0"/>
                <a:cs typeface="Times New Roman" panose="02020603050405020304" pitchFamily="18" charset="0"/>
              </a:rPr>
              <a:t>Familiarize students with the EMAC A-Team's structure, functions, roles, responsibilities, and provide experience in the EMAC Operations System. </a:t>
            </a:r>
            <a:br>
              <a:rPr lang="en-US" sz="2000" dirty="0">
                <a:latin typeface="Times New Roman" panose="02020603050405020304" pitchFamily="18" charset="0"/>
                <a:cs typeface="Times New Roman" panose="02020603050405020304" pitchFamily="18" charset="0"/>
              </a:rPr>
            </a:br>
            <a:endParaRPr lang="en-US" sz="2000" dirty="0">
              <a:latin typeface="Times New Roman" panose="02020603050405020304" pitchFamily="18" charset="0"/>
              <a:cs typeface="Times New Roman" panose="02020603050405020304" pitchFamily="18" charset="0"/>
            </a:endParaRPr>
          </a:p>
          <a:p>
            <a:pPr marL="228600" indent="-228600" eaLnBrk="0" hangingPunct="0">
              <a:spcBef>
                <a:spcPct val="20000"/>
              </a:spcBef>
              <a:spcAft>
                <a:spcPts val="600"/>
              </a:spcAft>
              <a:buClr>
                <a:srgbClr val="A50021"/>
              </a:buClr>
              <a:buFont typeface="Wingdings" pitchFamily="2" charset="2"/>
              <a:buChar char="§"/>
            </a:pPr>
            <a:r>
              <a:rPr lang="en-US" sz="2000" dirty="0">
                <a:latin typeface="Times New Roman" panose="02020603050405020304" pitchFamily="18" charset="0"/>
                <a:cs typeface="Times New Roman" panose="02020603050405020304" pitchFamily="18" charset="0"/>
              </a:rPr>
              <a:t>Students are nominated by state EMA representatives.</a:t>
            </a:r>
          </a:p>
          <a:p>
            <a:pPr marL="685800" lvl="1" indent="-228600" eaLnBrk="0" hangingPunct="0">
              <a:spcBef>
                <a:spcPct val="20000"/>
              </a:spcBef>
              <a:spcAft>
                <a:spcPts val="600"/>
              </a:spcAft>
              <a:buClr>
                <a:srgbClr val="A50021"/>
              </a:buClr>
              <a:buFont typeface="Wingdings" pitchFamily="2" charset="2"/>
              <a:buChar char="§"/>
            </a:pPr>
            <a:r>
              <a:rPr lang="en-US" sz="2000" dirty="0">
                <a:latin typeface="Times New Roman" panose="02020603050405020304" pitchFamily="18" charset="0"/>
                <a:cs typeface="Times New Roman" panose="02020603050405020304" pitchFamily="18" charset="0"/>
              </a:rPr>
              <a:t>These individuals must have strong leadership skills and substantial knowledge about mutual aid and EMAC. </a:t>
            </a:r>
          </a:p>
          <a:p>
            <a:pPr marL="685800" lvl="1" indent="-228600" eaLnBrk="0" hangingPunct="0">
              <a:spcBef>
                <a:spcPct val="20000"/>
              </a:spcBef>
              <a:spcAft>
                <a:spcPts val="600"/>
              </a:spcAft>
              <a:buClr>
                <a:srgbClr val="A50021"/>
              </a:buClr>
              <a:buFont typeface="Wingdings" pitchFamily="2" charset="2"/>
              <a:buChar char="§"/>
            </a:pPr>
            <a:r>
              <a:rPr lang="en-US" sz="2000" dirty="0">
                <a:latin typeface="Times New Roman" panose="02020603050405020304" pitchFamily="18" charset="0"/>
                <a:cs typeface="Times New Roman" panose="02020603050405020304" pitchFamily="18" charset="0"/>
              </a:rPr>
              <a:t>Audience should be experienced, all-hazards personnel</a:t>
            </a:r>
          </a:p>
        </p:txBody>
      </p:sp>
      <p:sp>
        <p:nvSpPr>
          <p:cNvPr id="4" name="Title 4"/>
          <p:cNvSpPr txBox="1">
            <a:spLocks/>
          </p:cNvSpPr>
          <p:nvPr/>
        </p:nvSpPr>
        <p:spPr bwMode="auto">
          <a:xfrm>
            <a:off x="422275" y="0"/>
            <a:ext cx="8559800" cy="1066800"/>
          </a:xfrm>
          <a:prstGeom prst="rect">
            <a:avLst/>
          </a:prstGeom>
          <a:noFill/>
          <a:ln w="9525">
            <a:noFill/>
            <a:miter lim="800000"/>
            <a:headEnd/>
            <a:tailEnd/>
          </a:ln>
          <a:effectLst>
            <a:outerShdw dist="35921" dir="2700000" algn="ctr" rotWithShape="0">
              <a:schemeClr val="tx1"/>
            </a:outerShdw>
          </a:effectLst>
        </p:spPr>
        <p:txBody>
          <a:bodyPr anchor="ctr"/>
          <a:lstStyle/>
          <a:p>
            <a:pPr eaLnBrk="0" hangingPunct="0">
              <a:lnSpc>
                <a:spcPct val="90000"/>
              </a:lnSpc>
              <a:defRPr/>
            </a:pPr>
            <a:r>
              <a:rPr lang="en-US" sz="3200" kern="0" dirty="0">
                <a:solidFill>
                  <a:schemeClr val="bg1"/>
                </a:solidFill>
                <a:latin typeface="+mj-lt"/>
                <a:ea typeface="+mj-ea"/>
                <a:cs typeface="+mj-cs"/>
              </a:rPr>
              <a:t>EMAC A-Team Training</a:t>
            </a:r>
          </a:p>
        </p:txBody>
      </p:sp>
      <p:pic>
        <p:nvPicPr>
          <p:cNvPr id="6" name="Picture 2">
            <a:extLst>
              <a:ext uri="{FF2B5EF4-FFF2-40B4-BE49-F238E27FC236}">
                <a16:creationId xmlns:a16="http://schemas.microsoft.com/office/drawing/2014/main" id="{5FF2A514-6268-D986-8FEF-1D41CDF83B9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582" y="6281195"/>
            <a:ext cx="466436" cy="51308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FD26AA06-DA1F-89D4-65B3-6AD4158845A3}"/>
              </a:ext>
            </a:extLst>
          </p:cNvPr>
          <p:cNvSpPr txBox="1"/>
          <p:nvPr/>
        </p:nvSpPr>
        <p:spPr>
          <a:xfrm>
            <a:off x="1446357" y="6368458"/>
            <a:ext cx="6511636" cy="338554"/>
          </a:xfrm>
          <a:prstGeom prst="rect">
            <a:avLst/>
          </a:prstGeom>
          <a:noFill/>
        </p:spPr>
        <p:txBody>
          <a:bodyPr wrap="square">
            <a:spAutoFit/>
          </a:bodyPr>
          <a:lstStyle/>
          <a:p>
            <a:r>
              <a:rPr lang="en-US" sz="1600" dirty="0">
                <a:solidFill>
                  <a:srgbClr val="0000FF"/>
                </a:solidFill>
              </a:rPr>
              <a:t>https://www.emacweb.org/index.php/a-team-training-course-summary</a:t>
            </a:r>
          </a:p>
        </p:txBody>
      </p:sp>
    </p:spTree>
    <p:extLst>
      <p:ext uri="{BB962C8B-B14F-4D97-AF65-F5344CB8AC3E}">
        <p14:creationId xmlns:p14="http://schemas.microsoft.com/office/powerpoint/2010/main" val="414160268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2"/>
          <p:cNvSpPr txBox="1">
            <a:spLocks/>
          </p:cNvSpPr>
          <p:nvPr/>
        </p:nvSpPr>
        <p:spPr bwMode="auto">
          <a:xfrm>
            <a:off x="173665" y="1518227"/>
            <a:ext cx="8796670" cy="4559300"/>
          </a:xfrm>
          <a:prstGeom prst="rect">
            <a:avLst/>
          </a:prstGeom>
          <a:noFill/>
          <a:ln w="9525">
            <a:noFill/>
            <a:miter lim="800000"/>
            <a:headEnd/>
            <a:tailEnd/>
          </a:ln>
        </p:spPr>
        <p:txBody>
          <a:bodyPr/>
          <a:lstStyle/>
          <a:p>
            <a:pPr marL="228600" indent="-228600" eaLnBrk="0" hangingPunct="0">
              <a:spcBef>
                <a:spcPct val="20000"/>
              </a:spcBef>
              <a:spcAft>
                <a:spcPts val="600"/>
              </a:spcAft>
              <a:buClr>
                <a:srgbClr val="A50021"/>
              </a:buClr>
              <a:buFont typeface="Wingdings" pitchFamily="2" charset="2"/>
              <a:buChar char="§"/>
            </a:pPr>
            <a:r>
              <a:rPr lang="en-US" dirty="0">
                <a:latin typeface="Times New Roman" panose="02020603050405020304" pitchFamily="18" charset="0"/>
                <a:cs typeface="Times New Roman" panose="02020603050405020304" pitchFamily="18" charset="0"/>
              </a:rPr>
              <a:t>Course Pre-requisites:</a:t>
            </a:r>
          </a:p>
          <a:p>
            <a:pPr marL="685800" lvl="1" indent="-228600" eaLnBrk="0" hangingPunct="0">
              <a:spcBef>
                <a:spcPct val="20000"/>
              </a:spcBef>
              <a:spcAft>
                <a:spcPts val="600"/>
              </a:spcAft>
              <a:buClr>
                <a:srgbClr val="A50021"/>
              </a:buClr>
              <a:buFont typeface="Wingdings" pitchFamily="2" charset="2"/>
              <a:buChar char="§"/>
            </a:pPr>
            <a:r>
              <a:rPr lang="en-US" sz="2200" b="0" i="0" dirty="0">
                <a:solidFill>
                  <a:srgbClr val="252525"/>
                </a:solidFill>
                <a:effectLst/>
                <a:latin typeface="Times New Roman" panose="02020603050405020304" pitchFamily="18" charset="0"/>
                <a:cs typeface="Times New Roman" panose="02020603050405020304" pitchFamily="18" charset="0"/>
              </a:rPr>
              <a:t>The Practice and Implementation of EMAC</a:t>
            </a:r>
          </a:p>
          <a:p>
            <a:pPr marL="685800" lvl="1" indent="-228600" eaLnBrk="0" hangingPunct="0">
              <a:spcBef>
                <a:spcPct val="20000"/>
              </a:spcBef>
              <a:spcAft>
                <a:spcPts val="600"/>
              </a:spcAft>
              <a:buClr>
                <a:srgbClr val="A50021"/>
              </a:buClr>
              <a:buFont typeface="Wingdings" pitchFamily="2" charset="2"/>
              <a:buChar char="§"/>
            </a:pPr>
            <a:r>
              <a:rPr lang="en-US" sz="2200" b="0" i="0" dirty="0">
                <a:solidFill>
                  <a:srgbClr val="252525"/>
                </a:solidFill>
                <a:effectLst/>
                <a:latin typeface="Times New Roman" panose="02020603050405020304" pitchFamily="18" charset="0"/>
                <a:cs typeface="Times New Roman" panose="02020603050405020304" pitchFamily="18" charset="0"/>
              </a:rPr>
              <a:t>EMAC: Pre-Event Preparation for Resource Providers</a:t>
            </a:r>
          </a:p>
          <a:p>
            <a:pPr marL="685800" lvl="1" indent="-228600" eaLnBrk="0" hangingPunct="0">
              <a:spcBef>
                <a:spcPct val="20000"/>
              </a:spcBef>
              <a:spcAft>
                <a:spcPts val="600"/>
              </a:spcAft>
              <a:buClr>
                <a:srgbClr val="A50021"/>
              </a:buClr>
              <a:buFont typeface="Wingdings" pitchFamily="2" charset="2"/>
              <a:buChar char="§"/>
            </a:pPr>
            <a:r>
              <a:rPr lang="en-US" sz="2200" b="0" i="0" dirty="0">
                <a:solidFill>
                  <a:srgbClr val="252525"/>
                </a:solidFill>
                <a:effectLst/>
                <a:latin typeface="Times New Roman" panose="02020603050405020304" pitchFamily="18" charset="0"/>
                <a:cs typeface="Times New Roman" panose="02020603050405020304" pitchFamily="18" charset="0"/>
              </a:rPr>
              <a:t>EMAC: Just in Time Training for Deploying Personnel</a:t>
            </a:r>
          </a:p>
          <a:p>
            <a:pPr marL="685800" lvl="1" indent="-228600" eaLnBrk="0" hangingPunct="0">
              <a:spcBef>
                <a:spcPct val="20000"/>
              </a:spcBef>
              <a:spcAft>
                <a:spcPts val="600"/>
              </a:spcAft>
              <a:buClr>
                <a:srgbClr val="A50021"/>
              </a:buClr>
              <a:buFont typeface="Wingdings" pitchFamily="2" charset="2"/>
              <a:buChar char="§"/>
            </a:pPr>
            <a:r>
              <a:rPr lang="en-US" sz="2200" b="0" i="0" dirty="0">
                <a:solidFill>
                  <a:srgbClr val="252525"/>
                </a:solidFill>
                <a:effectLst/>
                <a:latin typeface="Times New Roman" panose="02020603050405020304" pitchFamily="18" charset="0"/>
                <a:cs typeface="Times New Roman" panose="02020603050405020304" pitchFamily="18" charset="0"/>
              </a:rPr>
              <a:t>EMAC: Bootcamp for Authorized Representatives Course</a:t>
            </a:r>
          </a:p>
          <a:p>
            <a:pPr marL="685800" lvl="1" indent="-228600" eaLnBrk="0" hangingPunct="0">
              <a:spcBef>
                <a:spcPct val="20000"/>
              </a:spcBef>
              <a:spcAft>
                <a:spcPts val="600"/>
              </a:spcAft>
              <a:buClr>
                <a:srgbClr val="A50021"/>
              </a:buClr>
              <a:buFont typeface="Wingdings" pitchFamily="2" charset="2"/>
              <a:buChar char="§"/>
            </a:pPr>
            <a:r>
              <a:rPr lang="en-US" sz="2200" b="0" i="0" dirty="0">
                <a:solidFill>
                  <a:srgbClr val="252525"/>
                </a:solidFill>
                <a:effectLst/>
                <a:latin typeface="Times New Roman" panose="02020603050405020304" pitchFamily="18" charset="0"/>
                <a:cs typeface="Times New Roman" panose="02020603050405020304" pitchFamily="18" charset="0"/>
              </a:rPr>
              <a:t>The National Guard and EMAC</a:t>
            </a:r>
          </a:p>
          <a:p>
            <a:pPr marL="685800" lvl="1" indent="-228600" eaLnBrk="0" hangingPunct="0">
              <a:spcBef>
                <a:spcPct val="20000"/>
              </a:spcBef>
              <a:spcAft>
                <a:spcPts val="600"/>
              </a:spcAft>
              <a:buClr>
                <a:srgbClr val="A50021"/>
              </a:buClr>
              <a:buFont typeface="Wingdings" pitchFamily="2" charset="2"/>
              <a:buChar char="§"/>
            </a:pPr>
            <a:r>
              <a:rPr lang="en-US" sz="2200" b="0" i="0" dirty="0">
                <a:solidFill>
                  <a:srgbClr val="252525"/>
                </a:solidFill>
                <a:effectLst/>
                <a:latin typeface="Times New Roman" panose="02020603050405020304" pitchFamily="18" charset="0"/>
                <a:cs typeface="Times New Roman" panose="02020603050405020304" pitchFamily="18" charset="0"/>
              </a:rPr>
              <a:t>EMAC: Reimbursement for State Emergency Management</a:t>
            </a:r>
          </a:p>
        </p:txBody>
      </p:sp>
      <p:pic>
        <p:nvPicPr>
          <p:cNvPr id="5" name="Picture 2">
            <a:extLst>
              <a:ext uri="{FF2B5EF4-FFF2-40B4-BE49-F238E27FC236}">
                <a16:creationId xmlns:a16="http://schemas.microsoft.com/office/drawing/2014/main" id="{1C7700CE-2184-7D57-AF8A-20810488DF9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582" y="6281195"/>
            <a:ext cx="466436" cy="513080"/>
          </a:xfrm>
          <a:prstGeom prst="rect">
            <a:avLst/>
          </a:prstGeom>
          <a:noFill/>
          <a:extLst>
            <a:ext uri="{909E8E84-426E-40DD-AFC4-6F175D3DCCD1}">
              <a14:hiddenFill xmlns:a14="http://schemas.microsoft.com/office/drawing/2010/main">
                <a:solidFill>
                  <a:srgbClr val="FFFFFF"/>
                </a:solidFill>
              </a14:hiddenFill>
            </a:ext>
          </a:extLst>
        </p:spPr>
      </p:pic>
      <p:sp>
        <p:nvSpPr>
          <p:cNvPr id="6" name="Title 4">
            <a:extLst>
              <a:ext uri="{FF2B5EF4-FFF2-40B4-BE49-F238E27FC236}">
                <a16:creationId xmlns:a16="http://schemas.microsoft.com/office/drawing/2014/main" id="{7C81B5D3-4B49-FFDB-9C05-484B5A5B4AC5}"/>
              </a:ext>
            </a:extLst>
          </p:cNvPr>
          <p:cNvSpPr txBox="1">
            <a:spLocks/>
          </p:cNvSpPr>
          <p:nvPr/>
        </p:nvSpPr>
        <p:spPr bwMode="auto">
          <a:xfrm>
            <a:off x="422275" y="0"/>
            <a:ext cx="8559800" cy="1066800"/>
          </a:xfrm>
          <a:prstGeom prst="rect">
            <a:avLst/>
          </a:prstGeom>
          <a:noFill/>
          <a:ln w="9525">
            <a:noFill/>
            <a:miter lim="800000"/>
            <a:headEnd/>
            <a:tailEnd/>
          </a:ln>
          <a:effectLst>
            <a:outerShdw dist="35921" dir="2700000" algn="ctr" rotWithShape="0">
              <a:schemeClr val="tx1"/>
            </a:outerShdw>
          </a:effectLst>
        </p:spPr>
        <p:txBody>
          <a:bodyPr anchor="ctr"/>
          <a:lstStyle/>
          <a:p>
            <a:pPr eaLnBrk="0" hangingPunct="0">
              <a:lnSpc>
                <a:spcPct val="90000"/>
              </a:lnSpc>
              <a:defRPr/>
            </a:pPr>
            <a:r>
              <a:rPr lang="en-US" sz="3200" kern="0" dirty="0">
                <a:solidFill>
                  <a:schemeClr val="bg1"/>
                </a:solidFill>
                <a:latin typeface="+mj-lt"/>
                <a:ea typeface="+mj-ea"/>
                <a:cs typeface="+mj-cs"/>
              </a:rPr>
              <a:t>EMAC A-Team Training</a:t>
            </a:r>
          </a:p>
        </p:txBody>
      </p:sp>
      <p:sp>
        <p:nvSpPr>
          <p:cNvPr id="7" name="TextBox 6">
            <a:extLst>
              <a:ext uri="{FF2B5EF4-FFF2-40B4-BE49-F238E27FC236}">
                <a16:creationId xmlns:a16="http://schemas.microsoft.com/office/drawing/2014/main" id="{23C04AF4-F8C6-9A76-4232-F5415F98CEA4}"/>
              </a:ext>
            </a:extLst>
          </p:cNvPr>
          <p:cNvSpPr txBox="1"/>
          <p:nvPr/>
        </p:nvSpPr>
        <p:spPr>
          <a:xfrm>
            <a:off x="2990272" y="6368458"/>
            <a:ext cx="3163455" cy="338554"/>
          </a:xfrm>
          <a:prstGeom prst="rect">
            <a:avLst/>
          </a:prstGeom>
          <a:noFill/>
        </p:spPr>
        <p:txBody>
          <a:bodyPr wrap="square">
            <a:spAutoFit/>
          </a:bodyPr>
          <a:lstStyle/>
          <a:p>
            <a:r>
              <a:rPr lang="en-US" sz="1600" dirty="0">
                <a:solidFill>
                  <a:srgbClr val="0000FF"/>
                </a:solidFill>
              </a:rPr>
              <a:t>https://www.emacweb.org/moodle/</a:t>
            </a:r>
          </a:p>
        </p:txBody>
      </p:sp>
    </p:spTree>
    <p:extLst>
      <p:ext uri="{BB962C8B-B14F-4D97-AF65-F5344CB8AC3E}">
        <p14:creationId xmlns:p14="http://schemas.microsoft.com/office/powerpoint/2010/main" val="386955146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2"/>
          <p:cNvSpPr txBox="1">
            <a:spLocks/>
          </p:cNvSpPr>
          <p:nvPr/>
        </p:nvSpPr>
        <p:spPr bwMode="auto">
          <a:xfrm>
            <a:off x="173665" y="1518227"/>
            <a:ext cx="8796670" cy="4559300"/>
          </a:xfrm>
          <a:prstGeom prst="rect">
            <a:avLst/>
          </a:prstGeom>
          <a:noFill/>
          <a:ln w="9525">
            <a:noFill/>
            <a:miter lim="800000"/>
            <a:headEnd/>
            <a:tailEnd/>
          </a:ln>
        </p:spPr>
        <p:txBody>
          <a:bodyPr/>
          <a:lstStyle/>
          <a:p>
            <a:pPr marL="228600" indent="-228600" eaLnBrk="0" hangingPunct="0">
              <a:spcBef>
                <a:spcPct val="20000"/>
              </a:spcBef>
              <a:spcAft>
                <a:spcPts val="600"/>
              </a:spcAft>
              <a:buClr>
                <a:srgbClr val="A50021"/>
              </a:buClr>
              <a:buFont typeface="Wingdings" pitchFamily="2" charset="2"/>
              <a:buChar char="§"/>
            </a:pPr>
            <a:r>
              <a:rPr lang="en-US" dirty="0">
                <a:solidFill>
                  <a:srgbClr val="252525"/>
                </a:solidFill>
                <a:latin typeface="Times New Roman" panose="02020603050405020304" pitchFamily="18" charset="0"/>
                <a:cs typeface="Times New Roman" panose="02020603050405020304" pitchFamily="18" charset="0"/>
              </a:rPr>
              <a:t>Course:</a:t>
            </a:r>
          </a:p>
          <a:p>
            <a:pPr marL="685800" lvl="1" indent="-228600" eaLnBrk="0" hangingPunct="0">
              <a:spcBef>
                <a:spcPct val="20000"/>
              </a:spcBef>
              <a:spcAft>
                <a:spcPts val="600"/>
              </a:spcAft>
              <a:buClr>
                <a:srgbClr val="A50021"/>
              </a:buClr>
              <a:buFont typeface="Wingdings" pitchFamily="2" charset="2"/>
              <a:buChar char="§"/>
            </a:pPr>
            <a:r>
              <a:rPr lang="en-US" sz="2000" dirty="0">
                <a:solidFill>
                  <a:srgbClr val="252525"/>
                </a:solidFill>
                <a:latin typeface="Times New Roman" panose="02020603050405020304" pitchFamily="18" charset="0"/>
                <a:cs typeface="Times New Roman" panose="02020603050405020304" pitchFamily="18" charset="0"/>
              </a:rPr>
              <a:t>Complete 8 training modules in eLearning Center</a:t>
            </a:r>
          </a:p>
          <a:p>
            <a:pPr marL="685800" lvl="1" indent="-228600" eaLnBrk="0" hangingPunct="0">
              <a:spcBef>
                <a:spcPct val="20000"/>
              </a:spcBef>
              <a:spcAft>
                <a:spcPts val="600"/>
              </a:spcAft>
              <a:buClr>
                <a:srgbClr val="A50021"/>
              </a:buClr>
              <a:buFont typeface="Wingdings" pitchFamily="2" charset="2"/>
              <a:buChar char="§"/>
            </a:pPr>
            <a:r>
              <a:rPr lang="en-US" sz="2000" dirty="0">
                <a:solidFill>
                  <a:srgbClr val="252525"/>
                </a:solidFill>
                <a:latin typeface="Times New Roman" panose="02020603050405020304" pitchFamily="18" charset="0"/>
                <a:cs typeface="Times New Roman" panose="02020603050405020304" pitchFamily="18" charset="0"/>
              </a:rPr>
              <a:t>Complete Assessment (passing grade 80%)</a:t>
            </a:r>
          </a:p>
          <a:p>
            <a:pPr marL="685800" lvl="1" indent="-228600" eaLnBrk="0" hangingPunct="0">
              <a:spcBef>
                <a:spcPct val="20000"/>
              </a:spcBef>
              <a:spcAft>
                <a:spcPts val="600"/>
              </a:spcAft>
              <a:buClr>
                <a:srgbClr val="A50021"/>
              </a:buClr>
              <a:buFont typeface="Wingdings" pitchFamily="2" charset="2"/>
              <a:buChar char="§"/>
            </a:pPr>
            <a:r>
              <a:rPr lang="en-US" sz="2000" dirty="0">
                <a:solidFill>
                  <a:srgbClr val="252525"/>
                </a:solidFill>
                <a:latin typeface="Times New Roman" panose="02020603050405020304" pitchFamily="18" charset="0"/>
                <a:cs typeface="Times New Roman" panose="02020603050405020304" pitchFamily="18" charset="0"/>
              </a:rPr>
              <a:t>Complete Navigation Exercise</a:t>
            </a:r>
          </a:p>
          <a:p>
            <a:pPr marL="685800" lvl="1" indent="-228600" eaLnBrk="0" hangingPunct="0">
              <a:spcBef>
                <a:spcPct val="20000"/>
              </a:spcBef>
              <a:spcAft>
                <a:spcPts val="600"/>
              </a:spcAft>
              <a:buClr>
                <a:srgbClr val="A50021"/>
              </a:buClr>
              <a:buFont typeface="Wingdings" pitchFamily="2" charset="2"/>
              <a:buChar char="§"/>
            </a:pPr>
            <a:r>
              <a:rPr lang="en-US" sz="2000" dirty="0">
                <a:solidFill>
                  <a:srgbClr val="252525"/>
                </a:solidFill>
                <a:latin typeface="Times New Roman" panose="02020603050405020304" pitchFamily="18" charset="0"/>
                <a:cs typeface="Times New Roman" panose="02020603050405020304" pitchFamily="18" charset="0"/>
              </a:rPr>
              <a:t>Complete EOS Sandbox Exercise</a:t>
            </a:r>
          </a:p>
          <a:p>
            <a:pPr marL="685800" lvl="1" indent="-228600" eaLnBrk="0" hangingPunct="0">
              <a:spcBef>
                <a:spcPct val="20000"/>
              </a:spcBef>
              <a:spcAft>
                <a:spcPts val="600"/>
              </a:spcAft>
              <a:buClr>
                <a:srgbClr val="A50021"/>
              </a:buClr>
              <a:buFont typeface="Wingdings" pitchFamily="2" charset="2"/>
              <a:buChar char="§"/>
            </a:pPr>
            <a:r>
              <a:rPr lang="en-US" sz="2000" dirty="0">
                <a:solidFill>
                  <a:srgbClr val="252525"/>
                </a:solidFill>
                <a:latin typeface="Times New Roman" panose="02020603050405020304" pitchFamily="18" charset="0"/>
                <a:cs typeface="Times New Roman" panose="02020603050405020304" pitchFamily="18" charset="0"/>
              </a:rPr>
              <a:t>Complete Course Evaluation</a:t>
            </a:r>
          </a:p>
          <a:p>
            <a:pPr marL="228600" indent="-228600" eaLnBrk="0" hangingPunct="0">
              <a:spcBef>
                <a:spcPct val="20000"/>
              </a:spcBef>
              <a:spcAft>
                <a:spcPts val="600"/>
              </a:spcAft>
              <a:buClr>
                <a:srgbClr val="A50021"/>
              </a:buClr>
              <a:buFont typeface="Wingdings" pitchFamily="2" charset="2"/>
              <a:buChar char="§"/>
            </a:pPr>
            <a:r>
              <a:rPr lang="en-US" dirty="0">
                <a:solidFill>
                  <a:srgbClr val="252525"/>
                </a:solidFill>
                <a:latin typeface="Times New Roman" panose="02020603050405020304" pitchFamily="18" charset="0"/>
                <a:cs typeface="Times New Roman" panose="02020603050405020304" pitchFamily="18" charset="0"/>
              </a:rPr>
              <a:t>Course Completion Time: </a:t>
            </a:r>
            <a:r>
              <a:rPr lang="en-US" sz="2000" dirty="0">
                <a:solidFill>
                  <a:srgbClr val="252525"/>
                </a:solidFill>
                <a:latin typeface="Times New Roman" panose="02020603050405020304" pitchFamily="18" charset="0"/>
                <a:cs typeface="Times New Roman" panose="02020603050405020304" pitchFamily="18" charset="0"/>
              </a:rPr>
              <a:t>on average 12-16 hours to complete</a:t>
            </a:r>
          </a:p>
          <a:p>
            <a:pPr marL="228600" indent="-228600" eaLnBrk="0" hangingPunct="0">
              <a:spcBef>
                <a:spcPct val="20000"/>
              </a:spcBef>
              <a:spcAft>
                <a:spcPts val="600"/>
              </a:spcAft>
              <a:buClr>
                <a:srgbClr val="A50021"/>
              </a:buClr>
              <a:buFont typeface="Wingdings" pitchFamily="2" charset="2"/>
              <a:buChar char="§"/>
            </a:pPr>
            <a:r>
              <a:rPr lang="en-US" b="0" i="0" dirty="0">
                <a:solidFill>
                  <a:srgbClr val="252525"/>
                </a:solidFill>
                <a:effectLst/>
                <a:latin typeface="Times New Roman" panose="02020603050405020304" pitchFamily="18" charset="0"/>
                <a:cs typeface="Times New Roman" panose="02020603050405020304" pitchFamily="18" charset="0"/>
              </a:rPr>
              <a:t>183 students have graduated from the A-Team online course since September 2020.</a:t>
            </a:r>
          </a:p>
        </p:txBody>
      </p:sp>
      <p:pic>
        <p:nvPicPr>
          <p:cNvPr id="5" name="Picture 2">
            <a:extLst>
              <a:ext uri="{FF2B5EF4-FFF2-40B4-BE49-F238E27FC236}">
                <a16:creationId xmlns:a16="http://schemas.microsoft.com/office/drawing/2014/main" id="{1C7700CE-2184-7D57-AF8A-20810488DF9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582" y="6281195"/>
            <a:ext cx="466436" cy="513080"/>
          </a:xfrm>
          <a:prstGeom prst="rect">
            <a:avLst/>
          </a:prstGeom>
          <a:noFill/>
          <a:extLst>
            <a:ext uri="{909E8E84-426E-40DD-AFC4-6F175D3DCCD1}">
              <a14:hiddenFill xmlns:a14="http://schemas.microsoft.com/office/drawing/2010/main">
                <a:solidFill>
                  <a:srgbClr val="FFFFFF"/>
                </a:solidFill>
              </a14:hiddenFill>
            </a:ext>
          </a:extLst>
        </p:spPr>
      </p:pic>
      <p:sp>
        <p:nvSpPr>
          <p:cNvPr id="6" name="Title 4">
            <a:extLst>
              <a:ext uri="{FF2B5EF4-FFF2-40B4-BE49-F238E27FC236}">
                <a16:creationId xmlns:a16="http://schemas.microsoft.com/office/drawing/2014/main" id="{9F2B9F86-EA95-9A78-E35D-9B9F2BE67C57}"/>
              </a:ext>
            </a:extLst>
          </p:cNvPr>
          <p:cNvSpPr txBox="1">
            <a:spLocks/>
          </p:cNvSpPr>
          <p:nvPr/>
        </p:nvSpPr>
        <p:spPr bwMode="auto">
          <a:xfrm>
            <a:off x="422275" y="0"/>
            <a:ext cx="8559800" cy="1066800"/>
          </a:xfrm>
          <a:prstGeom prst="rect">
            <a:avLst/>
          </a:prstGeom>
          <a:noFill/>
          <a:ln w="9525">
            <a:noFill/>
            <a:miter lim="800000"/>
            <a:headEnd/>
            <a:tailEnd/>
          </a:ln>
          <a:effectLst>
            <a:outerShdw dist="35921" dir="2700000" algn="ctr" rotWithShape="0">
              <a:schemeClr val="tx1"/>
            </a:outerShdw>
          </a:effectLst>
        </p:spPr>
        <p:txBody>
          <a:bodyPr anchor="ctr"/>
          <a:lstStyle/>
          <a:p>
            <a:pPr eaLnBrk="0" hangingPunct="0">
              <a:lnSpc>
                <a:spcPct val="90000"/>
              </a:lnSpc>
              <a:defRPr/>
            </a:pPr>
            <a:r>
              <a:rPr lang="en-US" sz="3200" kern="0" dirty="0">
                <a:solidFill>
                  <a:schemeClr val="bg1"/>
                </a:solidFill>
                <a:latin typeface="+mj-lt"/>
                <a:ea typeface="+mj-ea"/>
                <a:cs typeface="+mj-cs"/>
              </a:rPr>
              <a:t>EMAC A-Team Training</a:t>
            </a:r>
          </a:p>
        </p:txBody>
      </p:sp>
    </p:spTree>
    <p:extLst>
      <p:ext uri="{BB962C8B-B14F-4D97-AF65-F5344CB8AC3E}">
        <p14:creationId xmlns:p14="http://schemas.microsoft.com/office/powerpoint/2010/main" val="292924163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bwMode="auto">
          <a:xfrm>
            <a:off x="423862" y="2322224"/>
            <a:ext cx="8296275" cy="2065050"/>
          </a:xfrm>
          <a:prstGeom prst="rect">
            <a:avLst/>
          </a:prstGeom>
          <a:noFill/>
          <a:ln w="9525">
            <a:noFill/>
            <a:miter lim="800000"/>
            <a:headEnd/>
            <a:tailEnd/>
          </a:ln>
        </p:spPr>
        <p:txBody>
          <a:bodyPr/>
          <a:lstStyle/>
          <a:p>
            <a:pPr marL="228600" indent="-228600" algn="ctr" eaLnBrk="0" hangingPunct="0">
              <a:spcBef>
                <a:spcPts val="0"/>
              </a:spcBef>
              <a:spcAft>
                <a:spcPts val="600"/>
              </a:spcAft>
              <a:buClr>
                <a:srgbClr val="A50021"/>
              </a:buClr>
              <a:defRPr/>
            </a:pPr>
            <a:r>
              <a:rPr lang="en-US" sz="2000" dirty="0">
                <a:latin typeface="Times New Roman" panose="02020603050405020304" pitchFamily="18" charset="0"/>
                <a:cs typeface="Times New Roman" panose="02020603050405020304" pitchFamily="18" charset="0"/>
              </a:rPr>
              <a:t>Jaci Hamel</a:t>
            </a:r>
          </a:p>
          <a:p>
            <a:pPr marL="228600" indent="-228600" algn="ctr" eaLnBrk="0" hangingPunct="0">
              <a:spcBef>
                <a:spcPts val="0"/>
              </a:spcBef>
              <a:spcAft>
                <a:spcPts val="600"/>
              </a:spcAft>
              <a:buClr>
                <a:srgbClr val="A50021"/>
              </a:buClr>
              <a:defRPr/>
            </a:pPr>
            <a:r>
              <a:rPr lang="en-US" sz="2000" dirty="0">
                <a:latin typeface="Times New Roman" panose="02020603050405020304" pitchFamily="18" charset="0"/>
                <a:cs typeface="Times New Roman" panose="02020603050405020304" pitchFamily="18" charset="0"/>
              </a:rPr>
              <a:t>Operations Unit Supervisor</a:t>
            </a:r>
          </a:p>
          <a:p>
            <a:pPr marL="228600" indent="-228600" algn="ctr" eaLnBrk="0" hangingPunct="0">
              <a:spcBef>
                <a:spcPts val="0"/>
              </a:spcBef>
              <a:spcAft>
                <a:spcPts val="600"/>
              </a:spcAft>
              <a:buClr>
                <a:srgbClr val="A50021"/>
              </a:buClr>
              <a:defRPr/>
            </a:pPr>
            <a:r>
              <a:rPr lang="en-US" sz="2000" dirty="0">
                <a:latin typeface="Times New Roman" panose="02020603050405020304" pitchFamily="18" charset="0"/>
                <a:cs typeface="Times New Roman" panose="02020603050405020304" pitchFamily="18" charset="0"/>
              </a:rPr>
              <a:t>MA Emergency Management Agency</a:t>
            </a:r>
          </a:p>
          <a:p>
            <a:pPr marL="228600" indent="-228600" algn="ctr" eaLnBrk="0" hangingPunct="0">
              <a:spcBef>
                <a:spcPts val="0"/>
              </a:spcBef>
              <a:spcAft>
                <a:spcPts val="600"/>
              </a:spcAft>
              <a:buClr>
                <a:srgbClr val="A50021"/>
              </a:buClr>
              <a:defRPr/>
            </a:pPr>
            <a:r>
              <a:rPr lang="en-US" sz="2000" dirty="0">
                <a:latin typeface="Times New Roman" panose="02020603050405020304" pitchFamily="18" charset="0"/>
                <a:cs typeface="Times New Roman" panose="02020603050405020304" pitchFamily="18" charset="0"/>
              </a:rPr>
              <a:t>EMAC Lead State Representative – FEMA Region 1</a:t>
            </a:r>
          </a:p>
          <a:p>
            <a:pPr marL="228600" indent="-228600" algn="ctr" eaLnBrk="0" hangingPunct="0">
              <a:spcBef>
                <a:spcPts val="0"/>
              </a:spcBef>
              <a:spcAft>
                <a:spcPts val="600"/>
              </a:spcAft>
              <a:buClr>
                <a:srgbClr val="A50021"/>
              </a:buClr>
              <a:defRPr/>
            </a:pPr>
            <a:r>
              <a:rPr lang="en-US" sz="2000" dirty="0">
                <a:solidFill>
                  <a:srgbClr val="0000FF"/>
                </a:solidFill>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Jaclyn.Hamel@mass.gov</a:t>
            </a:r>
            <a:endParaRPr lang="en-US" sz="2000" dirty="0">
              <a:solidFill>
                <a:srgbClr val="0000FF"/>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973349EB-14D3-409A-9F27-6FC0B234D94C}"/>
              </a:ext>
            </a:extLst>
          </p:cNvPr>
          <p:cNvSpPr txBox="1"/>
          <p:nvPr/>
        </p:nvSpPr>
        <p:spPr>
          <a:xfrm>
            <a:off x="2814493" y="6281195"/>
            <a:ext cx="3775364" cy="523220"/>
          </a:xfrm>
          <a:prstGeom prst="rect">
            <a:avLst/>
          </a:prstGeom>
          <a:noFill/>
        </p:spPr>
        <p:txBody>
          <a:bodyPr wrap="square" rtlCol="0">
            <a:spAutoFit/>
          </a:bodyPr>
          <a:lstStyle/>
          <a:p>
            <a:r>
              <a:rPr lang="en-US" sz="2800" b="1" i="1" dirty="0"/>
              <a:t>“NOT IF, BUT WHEN”</a:t>
            </a:r>
          </a:p>
        </p:txBody>
      </p:sp>
      <p:sp>
        <p:nvSpPr>
          <p:cNvPr id="6" name="Title 4">
            <a:extLst>
              <a:ext uri="{FF2B5EF4-FFF2-40B4-BE49-F238E27FC236}">
                <a16:creationId xmlns:a16="http://schemas.microsoft.com/office/drawing/2014/main" id="{27C65D70-1876-12DE-7212-A34EE9B4F8EB}"/>
              </a:ext>
            </a:extLst>
          </p:cNvPr>
          <p:cNvSpPr txBox="1">
            <a:spLocks/>
          </p:cNvSpPr>
          <p:nvPr/>
        </p:nvSpPr>
        <p:spPr bwMode="auto">
          <a:xfrm>
            <a:off x="422275" y="0"/>
            <a:ext cx="8559800" cy="1066800"/>
          </a:xfrm>
          <a:prstGeom prst="rect">
            <a:avLst/>
          </a:prstGeom>
          <a:noFill/>
          <a:ln w="9525">
            <a:noFill/>
            <a:miter lim="800000"/>
            <a:headEnd/>
            <a:tailEnd/>
          </a:ln>
          <a:effectLst>
            <a:outerShdw dist="35921" dir="2700000" algn="ctr" rotWithShape="0">
              <a:schemeClr val="tx1"/>
            </a:outerShdw>
          </a:effectLst>
        </p:spPr>
        <p:txBody>
          <a:bodyPr anchor="ctr"/>
          <a:lstStyle/>
          <a:p>
            <a:pPr eaLnBrk="0" hangingPunct="0">
              <a:lnSpc>
                <a:spcPct val="90000"/>
              </a:lnSpc>
              <a:defRPr/>
            </a:pPr>
            <a:r>
              <a:rPr lang="en-US" sz="3200" kern="0" dirty="0">
                <a:solidFill>
                  <a:schemeClr val="bg1"/>
                </a:solidFill>
                <a:latin typeface="+mj-lt"/>
                <a:ea typeface="+mj-ea"/>
                <a:cs typeface="+mj-cs"/>
              </a:rPr>
              <a:t>Questions?</a:t>
            </a:r>
          </a:p>
        </p:txBody>
      </p:sp>
      <p:pic>
        <p:nvPicPr>
          <p:cNvPr id="7" name="Picture 2">
            <a:extLst>
              <a:ext uri="{FF2B5EF4-FFF2-40B4-BE49-F238E27FC236}">
                <a16:creationId xmlns:a16="http://schemas.microsoft.com/office/drawing/2014/main" id="{2D4BBFAE-0EC2-CC71-1371-192D9C2C39A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582" y="6281195"/>
            <a:ext cx="466436" cy="51308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Content Placeholder 2"/>
          <p:cNvSpPr txBox="1">
            <a:spLocks/>
          </p:cNvSpPr>
          <p:nvPr/>
        </p:nvSpPr>
        <p:spPr bwMode="auto">
          <a:xfrm>
            <a:off x="304800" y="1269341"/>
            <a:ext cx="8677275" cy="4643520"/>
          </a:xfrm>
          <a:prstGeom prst="rect">
            <a:avLst/>
          </a:prstGeom>
          <a:noFill/>
          <a:ln w="9525">
            <a:noFill/>
            <a:miter lim="800000"/>
            <a:headEnd/>
            <a:tailEnd/>
          </a:ln>
        </p:spPr>
        <p:txBody>
          <a:bodyPr/>
          <a:lstStyle/>
          <a:p>
            <a:pPr marL="228600" indent="-228600" eaLnBrk="0" hangingPunct="0">
              <a:spcBef>
                <a:spcPct val="20000"/>
              </a:spcBef>
              <a:spcAft>
                <a:spcPts val="600"/>
              </a:spcAft>
              <a:buClr>
                <a:srgbClr val="A50021"/>
              </a:buClr>
              <a:buFont typeface="Wingdings" pitchFamily="2" charset="2"/>
              <a:buChar char="§"/>
            </a:pPr>
            <a:r>
              <a:rPr lang="en-US" sz="2000" dirty="0">
                <a:latin typeface="Times New Roman" panose="02020603050405020304" pitchFamily="18" charset="0"/>
                <a:cs typeface="Times New Roman" panose="02020603050405020304" pitchFamily="18" charset="0"/>
              </a:rPr>
              <a:t>The Emergency Management Assistance Compact (EMAC), is a State-to-State mutual aid compact that facilitates the sharing of services, personnel and equipment across state lines during times of disaster and emergency. </a:t>
            </a:r>
            <a:br>
              <a:rPr lang="en-US" sz="2000" dirty="0">
                <a:latin typeface="Times New Roman" panose="02020603050405020304" pitchFamily="18" charset="0"/>
                <a:cs typeface="Times New Roman" panose="02020603050405020304" pitchFamily="18" charset="0"/>
              </a:rPr>
            </a:br>
            <a:endParaRPr lang="en-US" sz="2000" dirty="0">
              <a:latin typeface="Times New Roman" panose="02020603050405020304" pitchFamily="18" charset="0"/>
              <a:cs typeface="Times New Roman" panose="02020603050405020304" pitchFamily="18" charset="0"/>
            </a:endParaRPr>
          </a:p>
          <a:p>
            <a:pPr marL="228600" indent="-228600" eaLnBrk="0" hangingPunct="0">
              <a:spcBef>
                <a:spcPct val="20000"/>
              </a:spcBef>
              <a:spcAft>
                <a:spcPts val="600"/>
              </a:spcAft>
              <a:buClr>
                <a:srgbClr val="A50021"/>
              </a:buClr>
              <a:buFont typeface="Wingdings" pitchFamily="2" charset="2"/>
              <a:buChar char="§"/>
            </a:pPr>
            <a:r>
              <a:rPr lang="en-US" sz="2000" dirty="0">
                <a:latin typeface="Times New Roman" panose="02020603050405020304" pitchFamily="18" charset="0"/>
                <a:cs typeface="Times New Roman" panose="02020603050405020304" pitchFamily="18" charset="0"/>
              </a:rPr>
              <a:t>Under EMAC, a state can share any resource with another member state so long as the Governor of the impacted state has </a:t>
            </a:r>
            <a:r>
              <a:rPr lang="en-US" sz="2000" b="1" i="1" dirty="0">
                <a:latin typeface="Times New Roman" panose="02020603050405020304" pitchFamily="18" charset="0"/>
                <a:cs typeface="Times New Roman" panose="02020603050405020304" pitchFamily="18" charset="0"/>
              </a:rPr>
              <a:t>declared a state of emergency.</a:t>
            </a:r>
            <a:br>
              <a:rPr lang="en-US" sz="2000" b="1" i="1" dirty="0">
                <a:latin typeface="Times New Roman" panose="02020603050405020304" pitchFamily="18" charset="0"/>
                <a:cs typeface="Times New Roman" panose="02020603050405020304" pitchFamily="18" charset="0"/>
              </a:rPr>
            </a:br>
            <a:endParaRPr lang="en-US" sz="2000" b="1" i="1" dirty="0">
              <a:latin typeface="Times New Roman" panose="02020603050405020304" pitchFamily="18" charset="0"/>
              <a:cs typeface="Times New Roman" panose="02020603050405020304" pitchFamily="18" charset="0"/>
            </a:endParaRPr>
          </a:p>
          <a:p>
            <a:pPr marL="228600" indent="-228600" eaLnBrk="0" hangingPunct="0">
              <a:spcBef>
                <a:spcPct val="20000"/>
              </a:spcBef>
              <a:spcAft>
                <a:spcPts val="600"/>
              </a:spcAft>
              <a:buClr>
                <a:srgbClr val="A50021"/>
              </a:buClr>
              <a:buFont typeface="Wingdings" pitchFamily="2" charset="2"/>
              <a:buChar char="§"/>
            </a:pPr>
            <a:r>
              <a:rPr lang="en-US" sz="2000" dirty="0">
                <a:latin typeface="Times New Roman" panose="02020603050405020304" pitchFamily="18" charset="0"/>
                <a:cs typeface="Times New Roman" panose="02020603050405020304" pitchFamily="18" charset="0"/>
              </a:rPr>
              <a:t>EMAC enacted into Federal Law in October 1996.</a:t>
            </a:r>
            <a:br>
              <a:rPr lang="en-US" sz="2000" dirty="0">
                <a:latin typeface="Times New Roman" panose="02020603050405020304" pitchFamily="18" charset="0"/>
                <a:cs typeface="Times New Roman" panose="02020603050405020304" pitchFamily="18" charset="0"/>
              </a:rPr>
            </a:br>
            <a:r>
              <a:rPr lang="en-US" sz="1600" dirty="0">
                <a:solidFill>
                  <a:srgbClr val="0000FF"/>
                </a:solidFill>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https://www.emacweb.org/index.php/learn-about-emac/emac-legislation</a:t>
            </a:r>
            <a:endParaRPr lang="en-US" sz="1600" dirty="0">
              <a:solidFill>
                <a:srgbClr val="0000FF"/>
              </a:solidFill>
              <a:latin typeface="Times New Roman" panose="02020603050405020304" pitchFamily="18" charset="0"/>
              <a:cs typeface="Times New Roman" panose="02020603050405020304" pitchFamily="18" charset="0"/>
            </a:endParaRPr>
          </a:p>
          <a:p>
            <a:pPr marL="228600" indent="-228600" eaLnBrk="0" hangingPunct="0">
              <a:spcBef>
                <a:spcPct val="20000"/>
              </a:spcBef>
              <a:spcAft>
                <a:spcPts val="600"/>
              </a:spcAft>
              <a:buClr>
                <a:srgbClr val="A50021"/>
              </a:buClr>
              <a:buFont typeface="Wingdings" pitchFamily="2" charset="2"/>
              <a:buChar char="§"/>
            </a:pPr>
            <a:endParaRPr lang="en-US" sz="1400" dirty="0">
              <a:solidFill>
                <a:srgbClr val="0000FF"/>
              </a:solidFill>
              <a:latin typeface="Times New Roman" panose="02020603050405020304" pitchFamily="18" charset="0"/>
              <a:cs typeface="Times New Roman" panose="02020603050405020304" pitchFamily="18" charset="0"/>
            </a:endParaRPr>
          </a:p>
          <a:p>
            <a:pPr marL="228600" indent="-228600" eaLnBrk="0" hangingPunct="0">
              <a:spcBef>
                <a:spcPct val="20000"/>
              </a:spcBef>
              <a:spcAft>
                <a:spcPts val="600"/>
              </a:spcAft>
              <a:buClr>
                <a:srgbClr val="A50021"/>
              </a:buClr>
              <a:buFont typeface="Wingdings" pitchFamily="2" charset="2"/>
              <a:buChar char="§"/>
            </a:pPr>
            <a:endParaRPr lang="en-US" sz="1800" dirty="0">
              <a:solidFill>
                <a:srgbClr val="0000FF"/>
              </a:solidFill>
              <a:latin typeface="Times New Roman" panose="02020603050405020304" pitchFamily="18" charset="0"/>
              <a:cs typeface="Times New Roman" panose="02020603050405020304" pitchFamily="18" charset="0"/>
            </a:endParaRPr>
          </a:p>
        </p:txBody>
      </p:sp>
      <p:sp>
        <p:nvSpPr>
          <p:cNvPr id="4" name="Title 4"/>
          <p:cNvSpPr txBox="1">
            <a:spLocks/>
          </p:cNvSpPr>
          <p:nvPr/>
        </p:nvSpPr>
        <p:spPr bwMode="auto">
          <a:xfrm>
            <a:off x="422275" y="0"/>
            <a:ext cx="8559800" cy="1066800"/>
          </a:xfrm>
          <a:prstGeom prst="rect">
            <a:avLst/>
          </a:prstGeom>
          <a:noFill/>
          <a:ln w="9525">
            <a:noFill/>
            <a:miter lim="800000"/>
            <a:headEnd/>
            <a:tailEnd/>
          </a:ln>
          <a:effectLst>
            <a:outerShdw dist="35921" dir="2700000" algn="ctr" rotWithShape="0">
              <a:schemeClr val="tx1"/>
            </a:outerShdw>
          </a:effectLst>
        </p:spPr>
        <p:txBody>
          <a:bodyPr anchor="ctr"/>
          <a:lstStyle/>
          <a:p>
            <a:pPr eaLnBrk="0" hangingPunct="0">
              <a:lnSpc>
                <a:spcPct val="90000"/>
              </a:lnSpc>
              <a:defRPr/>
            </a:pPr>
            <a:r>
              <a:rPr lang="en-US" sz="3200" kern="0" dirty="0">
                <a:solidFill>
                  <a:schemeClr val="bg1"/>
                </a:solidFill>
                <a:latin typeface="+mj-lt"/>
                <a:ea typeface="+mj-ea"/>
                <a:cs typeface="+mj-cs"/>
              </a:rPr>
              <a:t>EMAC Overview</a:t>
            </a:r>
          </a:p>
        </p:txBody>
      </p:sp>
      <p:pic>
        <p:nvPicPr>
          <p:cNvPr id="6" name="Picture 2">
            <a:extLst>
              <a:ext uri="{FF2B5EF4-FFF2-40B4-BE49-F238E27FC236}">
                <a16:creationId xmlns:a16="http://schemas.microsoft.com/office/drawing/2014/main" id="{9521681E-DECE-6E12-ADE0-8421BBFFE29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582" y="6281195"/>
            <a:ext cx="466436" cy="513080"/>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id="{576A0EA7-C9D7-3174-D50F-9EB5B0F6E138}"/>
              </a:ext>
            </a:extLst>
          </p:cNvPr>
          <p:cNvSpPr/>
          <p:nvPr/>
        </p:nvSpPr>
        <p:spPr>
          <a:xfrm>
            <a:off x="3209636" y="6383846"/>
            <a:ext cx="2724727" cy="307777"/>
          </a:xfrm>
          <a:prstGeom prst="rect">
            <a:avLst/>
          </a:prstGeom>
        </p:spPr>
        <p:txBody>
          <a:bodyPr wrap="square">
            <a:spAutoFit/>
          </a:bodyPr>
          <a:lstStyle/>
          <a:p>
            <a:pPr lvl="0">
              <a:defRPr/>
            </a:pPr>
            <a:r>
              <a:rPr lang="en-US" sz="1400" dirty="0">
                <a:solidFill>
                  <a:srgbClr val="0000FF"/>
                </a:solidFill>
              </a:rPr>
              <a:t>https://youtu.be/Gc8oHnu0PxE</a:t>
            </a:r>
          </a:p>
        </p:txBody>
      </p:sp>
    </p:spTree>
    <p:extLst>
      <p:ext uri="{BB962C8B-B14F-4D97-AF65-F5344CB8AC3E}">
        <p14:creationId xmlns:p14="http://schemas.microsoft.com/office/powerpoint/2010/main" val="246611750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4"/>
          <p:cNvSpPr txBox="1">
            <a:spLocks/>
          </p:cNvSpPr>
          <p:nvPr/>
        </p:nvSpPr>
        <p:spPr bwMode="auto">
          <a:xfrm>
            <a:off x="422275" y="0"/>
            <a:ext cx="8559800" cy="1066800"/>
          </a:xfrm>
          <a:prstGeom prst="rect">
            <a:avLst/>
          </a:prstGeom>
          <a:noFill/>
          <a:ln w="9525">
            <a:noFill/>
            <a:miter lim="800000"/>
            <a:headEnd/>
            <a:tailEnd/>
          </a:ln>
          <a:effectLst>
            <a:outerShdw dist="35921" dir="2700000" algn="ctr" rotWithShape="0">
              <a:schemeClr val="tx1"/>
            </a:outerShdw>
          </a:effectLst>
        </p:spPr>
        <p:txBody>
          <a:bodyPr anchor="ctr"/>
          <a:lstStyle/>
          <a:p>
            <a:pPr eaLnBrk="0" hangingPunct="0">
              <a:lnSpc>
                <a:spcPct val="90000"/>
              </a:lnSpc>
              <a:defRPr/>
            </a:pPr>
            <a:r>
              <a:rPr lang="en-US" sz="3200" kern="0" dirty="0">
                <a:solidFill>
                  <a:schemeClr val="bg1"/>
                </a:solidFill>
                <a:latin typeface="+mj-lt"/>
                <a:ea typeface="+mj-ea"/>
                <a:cs typeface="+mj-cs"/>
              </a:rPr>
              <a:t>EMAC Overview – Member States</a:t>
            </a:r>
          </a:p>
        </p:txBody>
      </p:sp>
      <p:pic>
        <p:nvPicPr>
          <p:cNvPr id="6" name="Picture 2">
            <a:extLst>
              <a:ext uri="{FF2B5EF4-FFF2-40B4-BE49-F238E27FC236}">
                <a16:creationId xmlns:a16="http://schemas.microsoft.com/office/drawing/2014/main" id="{9521681E-DECE-6E12-ADE0-8421BBFFE2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582" y="6281195"/>
            <a:ext cx="466436" cy="513080"/>
          </a:xfrm>
          <a:prstGeom prst="rect">
            <a:avLst/>
          </a:prstGeom>
          <a:noFill/>
          <a:extLst>
            <a:ext uri="{909E8E84-426E-40DD-AFC4-6F175D3DCCD1}">
              <a14:hiddenFill xmlns:a14="http://schemas.microsoft.com/office/drawing/2010/main">
                <a:solidFill>
                  <a:srgbClr val="FFFFFF"/>
                </a:solidFill>
              </a14:hiddenFill>
            </a:ext>
          </a:extLst>
        </p:spPr>
      </p:pic>
      <p:grpSp>
        <p:nvGrpSpPr>
          <p:cNvPr id="2" name="Group 1">
            <a:extLst>
              <a:ext uri="{FF2B5EF4-FFF2-40B4-BE49-F238E27FC236}">
                <a16:creationId xmlns:a16="http://schemas.microsoft.com/office/drawing/2014/main" id="{CAABDD06-698B-B89E-8F05-F9EF57723BE9}"/>
              </a:ext>
            </a:extLst>
          </p:cNvPr>
          <p:cNvGrpSpPr/>
          <p:nvPr/>
        </p:nvGrpSpPr>
        <p:grpSpPr>
          <a:xfrm>
            <a:off x="790864" y="1728018"/>
            <a:ext cx="7543800" cy="3406386"/>
            <a:chOff x="800100" y="1663366"/>
            <a:chExt cx="7543800" cy="3406386"/>
          </a:xfrm>
        </p:grpSpPr>
        <p:sp>
          <p:nvSpPr>
            <p:cNvPr id="19" name="Rounded Rectangle 22">
              <a:extLst>
                <a:ext uri="{FF2B5EF4-FFF2-40B4-BE49-F238E27FC236}">
                  <a16:creationId xmlns:a16="http://schemas.microsoft.com/office/drawing/2014/main" id="{74DD33F0-5B01-12C1-45DA-1812F09023A3}"/>
                </a:ext>
              </a:extLst>
            </p:cNvPr>
            <p:cNvSpPr/>
            <p:nvPr/>
          </p:nvSpPr>
          <p:spPr>
            <a:xfrm>
              <a:off x="800100" y="1663366"/>
              <a:ext cx="7543800" cy="3352800"/>
            </a:xfrm>
            <a:prstGeom prst="roundRect">
              <a:avLst>
                <a:gd name="adj" fmla="val 0"/>
              </a:avLst>
            </a:prstGeom>
            <a:solidFill>
              <a:schemeClr val="accent1">
                <a:alpha val="5000"/>
              </a:schemeClr>
            </a:solidFill>
            <a:ln w="38100">
              <a:prstDash val="solid"/>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20" name="Group 20">
              <a:extLst>
                <a:ext uri="{FF2B5EF4-FFF2-40B4-BE49-F238E27FC236}">
                  <a16:creationId xmlns:a16="http://schemas.microsoft.com/office/drawing/2014/main" id="{4EBE98C6-9D83-7128-845C-32B7CD127605}"/>
                </a:ext>
              </a:extLst>
            </p:cNvPr>
            <p:cNvGrpSpPr>
              <a:grpSpLocks/>
            </p:cNvGrpSpPr>
            <p:nvPr/>
          </p:nvGrpSpPr>
          <p:grpSpPr bwMode="auto">
            <a:xfrm>
              <a:off x="990600" y="1870364"/>
              <a:ext cx="7221538" cy="3199388"/>
              <a:chOff x="889000" y="3306975"/>
              <a:chExt cx="7188200" cy="3185556"/>
            </a:xfrm>
          </p:grpSpPr>
          <p:pic>
            <p:nvPicPr>
              <p:cNvPr id="21" name="Picture 2" descr="C:\Documents and Settings\jperkins\My Documents\My Pictures\Microsoft Clip Organizer\j0362860.jpg">
                <a:extLst>
                  <a:ext uri="{FF2B5EF4-FFF2-40B4-BE49-F238E27FC236}">
                    <a16:creationId xmlns:a16="http://schemas.microsoft.com/office/drawing/2014/main" id="{B0337F11-9B35-8231-EBD2-D906D4C8D058}"/>
                  </a:ext>
                </a:extLst>
              </p:cNvPr>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3256308" y="3786779"/>
                <a:ext cx="2480621" cy="1302326"/>
              </a:xfrm>
              <a:prstGeom prst="rect">
                <a:avLst/>
              </a:prstGeom>
              <a:noFill/>
              <a:ln w="9525">
                <a:solidFill>
                  <a:schemeClr val="tx1"/>
                </a:solidFill>
                <a:miter lim="800000"/>
                <a:headEnd/>
                <a:tailEnd/>
              </a:ln>
            </p:spPr>
          </p:pic>
          <p:pic>
            <p:nvPicPr>
              <p:cNvPr id="22" name="Picture 3" descr="C:\Documents and Settings\jperkins\My Documents\My Pictures\Microsoft Clip Organizer\j0362804.jpg">
                <a:extLst>
                  <a:ext uri="{FF2B5EF4-FFF2-40B4-BE49-F238E27FC236}">
                    <a16:creationId xmlns:a16="http://schemas.microsoft.com/office/drawing/2014/main" id="{346F46AD-2CCE-ACDA-0E77-CE3731EEC099}"/>
                  </a:ext>
                </a:extLst>
              </p:cNvPr>
              <p:cNvPicPr>
                <a:picLocks noChangeAspect="1" noChangeArrowheads="1"/>
              </p:cNvPicPr>
              <p:nvPr/>
            </p:nvPicPr>
            <p:blipFill>
              <a:blip r:embed="rId5" cstate="email">
                <a:extLst>
                  <a:ext uri="{28A0092B-C50C-407E-A947-70E740481C1C}">
                    <a14:useLocalDpi xmlns:a14="http://schemas.microsoft.com/office/drawing/2010/main" val="0"/>
                  </a:ext>
                </a:extLst>
              </a:blip>
              <a:srcRect/>
              <a:stretch>
                <a:fillRect/>
              </a:stretch>
            </p:blipFill>
            <p:spPr bwMode="auto">
              <a:xfrm>
                <a:off x="925830" y="3306975"/>
                <a:ext cx="1782131" cy="1066308"/>
              </a:xfrm>
              <a:prstGeom prst="rect">
                <a:avLst/>
              </a:prstGeom>
              <a:noFill/>
              <a:ln w="9525">
                <a:solidFill>
                  <a:schemeClr val="tx1"/>
                </a:solidFill>
                <a:miter lim="800000"/>
                <a:headEnd/>
                <a:tailEnd/>
              </a:ln>
            </p:spPr>
          </p:pic>
          <p:pic>
            <p:nvPicPr>
              <p:cNvPr id="23" name="Picture 4" descr="C:\Documents and Settings\jperkins\My Documents\My Pictures\Microsoft Clip Organizer\j0362687.jpg">
                <a:extLst>
                  <a:ext uri="{FF2B5EF4-FFF2-40B4-BE49-F238E27FC236}">
                    <a16:creationId xmlns:a16="http://schemas.microsoft.com/office/drawing/2014/main" id="{CC50A9D6-ACED-B909-E023-5D896592B3BF}"/>
                  </a:ext>
                </a:extLst>
              </p:cNvPr>
              <p:cNvPicPr>
                <a:picLocks noChangeAspect="1" noChangeArrowheads="1"/>
              </p:cNvPicPr>
              <p:nvPr/>
            </p:nvPicPr>
            <p:blipFill>
              <a:blip r:embed="rId6" cstate="email">
                <a:extLst>
                  <a:ext uri="{28A0092B-C50C-407E-A947-70E740481C1C}">
                    <a14:useLocalDpi xmlns:a14="http://schemas.microsoft.com/office/drawing/2010/main" val="0"/>
                  </a:ext>
                </a:extLst>
              </a:blip>
              <a:srcRect/>
              <a:stretch>
                <a:fillRect/>
              </a:stretch>
            </p:blipFill>
            <p:spPr bwMode="auto">
              <a:xfrm>
                <a:off x="6135135" y="3306975"/>
                <a:ext cx="1921780" cy="1028152"/>
              </a:xfrm>
              <a:prstGeom prst="rect">
                <a:avLst/>
              </a:prstGeom>
              <a:noFill/>
              <a:ln w="9525">
                <a:solidFill>
                  <a:schemeClr val="tx1"/>
                </a:solidFill>
                <a:miter lim="800000"/>
                <a:headEnd/>
                <a:tailEnd/>
              </a:ln>
            </p:spPr>
          </p:pic>
          <p:pic>
            <p:nvPicPr>
              <p:cNvPr id="24" name="Picture 5" descr="C:\Documents and Settings\jperkins\My Documents\My Pictures\Microsoft Clip Organizer\j0362658.jpg">
                <a:extLst>
                  <a:ext uri="{FF2B5EF4-FFF2-40B4-BE49-F238E27FC236}">
                    <a16:creationId xmlns:a16="http://schemas.microsoft.com/office/drawing/2014/main" id="{51660D8A-36CE-E6DA-D7FE-3488C215E4BC}"/>
                  </a:ext>
                </a:extLst>
              </p:cNvPr>
              <p:cNvPicPr>
                <a:picLocks noChangeAspect="1" noChangeArrowheads="1"/>
              </p:cNvPicPr>
              <p:nvPr/>
            </p:nvPicPr>
            <p:blipFill>
              <a:blip r:embed="rId7" cstate="email">
                <a:extLst>
                  <a:ext uri="{28A0092B-C50C-407E-A947-70E740481C1C}">
                    <a14:useLocalDpi xmlns:a14="http://schemas.microsoft.com/office/drawing/2010/main" val="0"/>
                  </a:ext>
                </a:extLst>
              </a:blip>
              <a:srcRect/>
              <a:stretch>
                <a:fillRect/>
              </a:stretch>
            </p:blipFill>
            <p:spPr bwMode="auto">
              <a:xfrm>
                <a:off x="6135135" y="4746388"/>
                <a:ext cx="1942065" cy="1165239"/>
              </a:xfrm>
              <a:prstGeom prst="rect">
                <a:avLst/>
              </a:prstGeom>
              <a:noFill/>
              <a:ln w="9525">
                <a:solidFill>
                  <a:schemeClr val="tx1"/>
                </a:solidFill>
                <a:miter lim="800000"/>
                <a:headEnd/>
                <a:tailEnd/>
              </a:ln>
            </p:spPr>
          </p:pic>
          <p:pic>
            <p:nvPicPr>
              <p:cNvPr id="25" name="Picture 6" descr="C:\Documents and Settings\jperkins\My Documents\My Pictures\Microsoft Clip Organizer\j0362872.jpg">
                <a:extLst>
                  <a:ext uri="{FF2B5EF4-FFF2-40B4-BE49-F238E27FC236}">
                    <a16:creationId xmlns:a16="http://schemas.microsoft.com/office/drawing/2014/main" id="{A359FA11-897A-1F43-5FD0-CAA07FBCE6B6}"/>
                  </a:ext>
                </a:extLst>
              </p:cNvPr>
              <p:cNvPicPr>
                <a:picLocks noChangeAspect="1" noChangeArrowheads="1"/>
              </p:cNvPicPr>
              <p:nvPr/>
            </p:nvPicPr>
            <p:blipFill>
              <a:blip r:embed="rId8" cstate="email">
                <a:extLst>
                  <a:ext uri="{28A0092B-C50C-407E-A947-70E740481C1C}">
                    <a14:useLocalDpi xmlns:a14="http://schemas.microsoft.com/office/drawing/2010/main" val="0"/>
                  </a:ext>
                </a:extLst>
              </a:blip>
              <a:srcRect/>
              <a:stretch>
                <a:fillRect/>
              </a:stretch>
            </p:blipFill>
            <p:spPr bwMode="auto">
              <a:xfrm>
                <a:off x="925830" y="4746388"/>
                <a:ext cx="1782131" cy="1188087"/>
              </a:xfrm>
              <a:prstGeom prst="rect">
                <a:avLst/>
              </a:prstGeom>
              <a:noFill/>
              <a:ln w="9525">
                <a:solidFill>
                  <a:schemeClr val="tx1"/>
                </a:solidFill>
                <a:miter lim="800000"/>
                <a:headEnd/>
                <a:tailEnd/>
              </a:ln>
            </p:spPr>
          </p:pic>
          <p:sp>
            <p:nvSpPr>
              <p:cNvPr id="26" name="TextBox 25">
                <a:extLst>
                  <a:ext uri="{FF2B5EF4-FFF2-40B4-BE49-F238E27FC236}">
                    <a16:creationId xmlns:a16="http://schemas.microsoft.com/office/drawing/2014/main" id="{4B97FA40-F58B-8360-F7BA-C3BC8AAF2B96}"/>
                  </a:ext>
                </a:extLst>
              </p:cNvPr>
              <p:cNvSpPr txBox="1"/>
              <p:nvPr/>
            </p:nvSpPr>
            <p:spPr>
              <a:xfrm>
                <a:off x="1005933" y="4334389"/>
                <a:ext cx="1577011" cy="339837"/>
              </a:xfrm>
              <a:prstGeom prst="rect">
                <a:avLst/>
              </a:prstGeom>
              <a:noFill/>
            </p:spPr>
            <p:txBody>
              <a:bodyPr>
                <a:spAutoFit/>
              </a:bodyPr>
              <a:lstStyle/>
              <a:p>
                <a:pPr algn="ctr">
                  <a:defRPr/>
                </a:pPr>
                <a:r>
                  <a:rPr lang="en-US" sz="1600" dirty="0">
                    <a:solidFill>
                      <a:schemeClr val="bg1"/>
                    </a:solidFill>
                    <a:latin typeface="+mn-lt"/>
                  </a:rPr>
                  <a:t>Puerto Rico</a:t>
                </a:r>
              </a:p>
            </p:txBody>
          </p:sp>
          <p:sp>
            <p:nvSpPr>
              <p:cNvPr id="27" name="TextBox 26">
                <a:extLst>
                  <a:ext uri="{FF2B5EF4-FFF2-40B4-BE49-F238E27FC236}">
                    <a16:creationId xmlns:a16="http://schemas.microsoft.com/office/drawing/2014/main" id="{F99A8F83-650E-80EE-9842-A649378C6580}"/>
                  </a:ext>
                </a:extLst>
              </p:cNvPr>
              <p:cNvSpPr txBox="1"/>
              <p:nvPr/>
            </p:nvSpPr>
            <p:spPr>
              <a:xfrm>
                <a:off x="889000" y="5910284"/>
                <a:ext cx="1782433" cy="582247"/>
              </a:xfrm>
              <a:prstGeom prst="rect">
                <a:avLst/>
              </a:prstGeom>
              <a:noFill/>
            </p:spPr>
            <p:txBody>
              <a:bodyPr>
                <a:spAutoFit/>
              </a:bodyPr>
              <a:lstStyle/>
              <a:p>
                <a:pPr algn="ctr">
                  <a:defRPr/>
                </a:pPr>
                <a:r>
                  <a:rPr lang="en-US" sz="1600" dirty="0">
                    <a:solidFill>
                      <a:schemeClr val="bg1"/>
                    </a:solidFill>
                    <a:latin typeface="+mn-lt"/>
                  </a:rPr>
                  <a:t>U.S. Virgin Islands</a:t>
                </a:r>
              </a:p>
            </p:txBody>
          </p:sp>
          <p:sp>
            <p:nvSpPr>
              <p:cNvPr id="28" name="TextBox 27">
                <a:extLst>
                  <a:ext uri="{FF2B5EF4-FFF2-40B4-BE49-F238E27FC236}">
                    <a16:creationId xmlns:a16="http://schemas.microsoft.com/office/drawing/2014/main" id="{C09AFA84-2635-4E72-9B37-DA8BBE334E30}"/>
                  </a:ext>
                </a:extLst>
              </p:cNvPr>
              <p:cNvSpPr txBox="1"/>
              <p:nvPr/>
            </p:nvSpPr>
            <p:spPr>
              <a:xfrm>
                <a:off x="3241876" y="5055159"/>
                <a:ext cx="2450845" cy="338256"/>
              </a:xfrm>
              <a:prstGeom prst="rect">
                <a:avLst/>
              </a:prstGeom>
              <a:noFill/>
            </p:spPr>
            <p:txBody>
              <a:bodyPr>
                <a:spAutoFit/>
              </a:bodyPr>
              <a:lstStyle/>
              <a:p>
                <a:pPr algn="ctr">
                  <a:defRPr/>
                </a:pPr>
                <a:r>
                  <a:rPr lang="en-US" sz="1600" dirty="0">
                    <a:solidFill>
                      <a:schemeClr val="bg1"/>
                    </a:solidFill>
                    <a:latin typeface="+mn-lt"/>
                  </a:rPr>
                  <a:t>All 50 United States</a:t>
                </a:r>
              </a:p>
            </p:txBody>
          </p:sp>
          <p:sp>
            <p:nvSpPr>
              <p:cNvPr id="29" name="TextBox 28">
                <a:extLst>
                  <a:ext uri="{FF2B5EF4-FFF2-40B4-BE49-F238E27FC236}">
                    <a16:creationId xmlns:a16="http://schemas.microsoft.com/office/drawing/2014/main" id="{833326C5-9D95-44FC-E87D-808F0051D356}"/>
                  </a:ext>
                </a:extLst>
              </p:cNvPr>
              <p:cNvSpPr txBox="1"/>
              <p:nvPr/>
            </p:nvSpPr>
            <p:spPr>
              <a:xfrm>
                <a:off x="6316889" y="4334389"/>
                <a:ext cx="1575430" cy="339837"/>
              </a:xfrm>
              <a:prstGeom prst="rect">
                <a:avLst/>
              </a:prstGeom>
              <a:noFill/>
            </p:spPr>
            <p:txBody>
              <a:bodyPr>
                <a:spAutoFit/>
              </a:bodyPr>
              <a:lstStyle/>
              <a:p>
                <a:pPr algn="ctr">
                  <a:defRPr/>
                </a:pPr>
                <a:r>
                  <a:rPr lang="en-US" sz="1600" dirty="0">
                    <a:solidFill>
                      <a:schemeClr val="bg1"/>
                    </a:solidFill>
                    <a:latin typeface="+mn-lt"/>
                  </a:rPr>
                  <a:t>Guam</a:t>
                </a:r>
              </a:p>
            </p:txBody>
          </p:sp>
          <p:sp>
            <p:nvSpPr>
              <p:cNvPr id="30" name="TextBox 29">
                <a:extLst>
                  <a:ext uri="{FF2B5EF4-FFF2-40B4-BE49-F238E27FC236}">
                    <a16:creationId xmlns:a16="http://schemas.microsoft.com/office/drawing/2014/main" id="{F8AB1366-9050-06FF-FDBF-1EF14485849D}"/>
                  </a:ext>
                </a:extLst>
              </p:cNvPr>
              <p:cNvSpPr txBox="1"/>
              <p:nvPr/>
            </p:nvSpPr>
            <p:spPr>
              <a:xfrm>
                <a:off x="6135169" y="5897639"/>
                <a:ext cx="1919909" cy="582247"/>
              </a:xfrm>
              <a:prstGeom prst="rect">
                <a:avLst/>
              </a:prstGeom>
              <a:noFill/>
            </p:spPr>
            <p:txBody>
              <a:bodyPr>
                <a:spAutoFit/>
              </a:bodyPr>
              <a:lstStyle/>
              <a:p>
                <a:pPr algn="ctr">
                  <a:defRPr/>
                </a:pPr>
                <a:r>
                  <a:rPr lang="en-US" sz="1600" dirty="0">
                    <a:solidFill>
                      <a:schemeClr val="bg1"/>
                    </a:solidFill>
                    <a:latin typeface="+mn-lt"/>
                  </a:rPr>
                  <a:t>District of Columbia</a:t>
                </a:r>
              </a:p>
            </p:txBody>
          </p:sp>
        </p:grpSp>
        <p:sp>
          <p:nvSpPr>
            <p:cNvPr id="31" name="TextBox 30">
              <a:extLst>
                <a:ext uri="{FF2B5EF4-FFF2-40B4-BE49-F238E27FC236}">
                  <a16:creationId xmlns:a16="http://schemas.microsoft.com/office/drawing/2014/main" id="{D461F00D-9C72-743F-FB5D-5D99EE9D8D8B}"/>
                </a:ext>
              </a:extLst>
            </p:cNvPr>
            <p:cNvSpPr txBox="1"/>
            <p:nvPr/>
          </p:nvSpPr>
          <p:spPr bwMode="auto">
            <a:xfrm>
              <a:off x="1130300" y="2923072"/>
              <a:ext cx="1584325" cy="341313"/>
            </a:xfrm>
            <a:prstGeom prst="rect">
              <a:avLst/>
            </a:prstGeom>
            <a:noFill/>
          </p:spPr>
          <p:txBody>
            <a:bodyPr>
              <a:spAutoFit/>
            </a:bodyPr>
            <a:lstStyle/>
            <a:p>
              <a:pPr algn="ctr">
                <a:defRPr/>
              </a:pPr>
              <a:r>
                <a:rPr lang="en-US" sz="1600" dirty="0">
                  <a:latin typeface="+mn-lt"/>
                </a:rPr>
                <a:t>Puerto Rico</a:t>
              </a:r>
            </a:p>
          </p:txBody>
        </p:sp>
        <p:sp>
          <p:nvSpPr>
            <p:cNvPr id="32" name="TextBox 31">
              <a:extLst>
                <a:ext uri="{FF2B5EF4-FFF2-40B4-BE49-F238E27FC236}">
                  <a16:creationId xmlns:a16="http://schemas.microsoft.com/office/drawing/2014/main" id="{9E1AB853-FCE0-7B1F-D696-D83D753C55A4}"/>
                </a:ext>
              </a:extLst>
            </p:cNvPr>
            <p:cNvSpPr txBox="1"/>
            <p:nvPr/>
          </p:nvSpPr>
          <p:spPr bwMode="auto">
            <a:xfrm>
              <a:off x="1012825" y="4505810"/>
              <a:ext cx="1790700" cy="338554"/>
            </a:xfrm>
            <a:prstGeom prst="rect">
              <a:avLst/>
            </a:prstGeom>
            <a:noFill/>
          </p:spPr>
          <p:txBody>
            <a:bodyPr>
              <a:spAutoFit/>
            </a:bodyPr>
            <a:lstStyle/>
            <a:p>
              <a:pPr algn="ctr">
                <a:defRPr/>
              </a:pPr>
              <a:r>
                <a:rPr lang="en-US" sz="1600" dirty="0">
                  <a:latin typeface="+mn-lt"/>
                </a:rPr>
                <a:t>U.S. Virgin Islands</a:t>
              </a:r>
            </a:p>
          </p:txBody>
        </p:sp>
        <p:sp>
          <p:nvSpPr>
            <p:cNvPr id="33" name="TextBox 32">
              <a:extLst>
                <a:ext uri="{FF2B5EF4-FFF2-40B4-BE49-F238E27FC236}">
                  <a16:creationId xmlns:a16="http://schemas.microsoft.com/office/drawing/2014/main" id="{D646B164-8361-9EDD-82C9-877E36425B11}"/>
                </a:ext>
              </a:extLst>
            </p:cNvPr>
            <p:cNvSpPr txBox="1"/>
            <p:nvPr/>
          </p:nvSpPr>
          <p:spPr bwMode="auto">
            <a:xfrm>
              <a:off x="3376613" y="3646972"/>
              <a:ext cx="2462212" cy="339725"/>
            </a:xfrm>
            <a:prstGeom prst="rect">
              <a:avLst/>
            </a:prstGeom>
            <a:noFill/>
          </p:spPr>
          <p:txBody>
            <a:bodyPr>
              <a:spAutoFit/>
            </a:bodyPr>
            <a:lstStyle/>
            <a:p>
              <a:pPr algn="ctr">
                <a:defRPr/>
              </a:pPr>
              <a:r>
                <a:rPr lang="en-US" sz="1600" dirty="0">
                  <a:latin typeface="+mn-lt"/>
                </a:rPr>
                <a:t>All 50 United States</a:t>
              </a:r>
            </a:p>
          </p:txBody>
        </p:sp>
        <p:sp>
          <p:nvSpPr>
            <p:cNvPr id="34" name="TextBox 33">
              <a:extLst>
                <a:ext uri="{FF2B5EF4-FFF2-40B4-BE49-F238E27FC236}">
                  <a16:creationId xmlns:a16="http://schemas.microsoft.com/office/drawing/2014/main" id="{DF1A07E7-8A13-858A-84FD-D9C6E057261F}"/>
                </a:ext>
              </a:extLst>
            </p:cNvPr>
            <p:cNvSpPr txBox="1"/>
            <p:nvPr/>
          </p:nvSpPr>
          <p:spPr bwMode="auto">
            <a:xfrm>
              <a:off x="6465888" y="2923072"/>
              <a:ext cx="1582737" cy="341313"/>
            </a:xfrm>
            <a:prstGeom prst="rect">
              <a:avLst/>
            </a:prstGeom>
            <a:noFill/>
          </p:spPr>
          <p:txBody>
            <a:bodyPr>
              <a:spAutoFit/>
            </a:bodyPr>
            <a:lstStyle/>
            <a:p>
              <a:pPr algn="ctr">
                <a:defRPr/>
              </a:pPr>
              <a:r>
                <a:rPr lang="en-US" sz="1600" dirty="0">
                  <a:latin typeface="+mn-lt"/>
                </a:rPr>
                <a:t>Guam</a:t>
              </a:r>
            </a:p>
          </p:txBody>
        </p:sp>
        <p:sp>
          <p:nvSpPr>
            <p:cNvPr id="35" name="TextBox 34">
              <a:extLst>
                <a:ext uri="{FF2B5EF4-FFF2-40B4-BE49-F238E27FC236}">
                  <a16:creationId xmlns:a16="http://schemas.microsoft.com/office/drawing/2014/main" id="{E02B235A-2B05-BECB-DAF0-E05BE103FEB7}"/>
                </a:ext>
              </a:extLst>
            </p:cNvPr>
            <p:cNvSpPr txBox="1"/>
            <p:nvPr/>
          </p:nvSpPr>
          <p:spPr bwMode="auto">
            <a:xfrm>
              <a:off x="6283325" y="4493110"/>
              <a:ext cx="1928813" cy="338554"/>
            </a:xfrm>
            <a:prstGeom prst="rect">
              <a:avLst/>
            </a:prstGeom>
            <a:noFill/>
          </p:spPr>
          <p:txBody>
            <a:bodyPr>
              <a:spAutoFit/>
            </a:bodyPr>
            <a:lstStyle/>
            <a:p>
              <a:pPr algn="ctr">
                <a:defRPr/>
              </a:pPr>
              <a:r>
                <a:rPr lang="en-US" sz="1600" dirty="0">
                  <a:latin typeface="+mn-lt"/>
                </a:rPr>
                <a:t>District of Columbia</a:t>
              </a:r>
            </a:p>
          </p:txBody>
        </p:sp>
      </p:grpSp>
    </p:spTree>
    <p:extLst>
      <p:ext uri="{BB962C8B-B14F-4D97-AF65-F5344CB8AC3E}">
        <p14:creationId xmlns:p14="http://schemas.microsoft.com/office/powerpoint/2010/main" val="332036940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4"/>
          <p:cNvSpPr txBox="1">
            <a:spLocks/>
          </p:cNvSpPr>
          <p:nvPr/>
        </p:nvSpPr>
        <p:spPr bwMode="auto">
          <a:xfrm>
            <a:off x="422275" y="0"/>
            <a:ext cx="8559800" cy="1066800"/>
          </a:xfrm>
          <a:prstGeom prst="rect">
            <a:avLst/>
          </a:prstGeom>
          <a:noFill/>
          <a:ln w="9525">
            <a:noFill/>
            <a:miter lim="800000"/>
            <a:headEnd/>
            <a:tailEnd/>
          </a:ln>
          <a:effectLst>
            <a:outerShdw dist="35921" dir="2700000" algn="ctr" rotWithShape="0">
              <a:schemeClr val="tx1"/>
            </a:outerShdw>
          </a:effectLst>
        </p:spPr>
        <p:txBody>
          <a:bodyPr anchor="ctr"/>
          <a:lstStyle/>
          <a:p>
            <a:pPr eaLnBrk="0" hangingPunct="0">
              <a:lnSpc>
                <a:spcPct val="90000"/>
              </a:lnSpc>
              <a:defRPr/>
            </a:pPr>
            <a:r>
              <a:rPr lang="en-US" sz="3200" kern="0" dirty="0">
                <a:solidFill>
                  <a:schemeClr val="bg1"/>
                </a:solidFill>
                <a:latin typeface="+mj-lt"/>
                <a:ea typeface="+mj-ea"/>
                <a:cs typeface="+mj-cs"/>
              </a:rPr>
              <a:t>EMAC Overview – What EMAC Does</a:t>
            </a:r>
          </a:p>
        </p:txBody>
      </p:sp>
      <p:pic>
        <p:nvPicPr>
          <p:cNvPr id="6" name="Picture 2">
            <a:extLst>
              <a:ext uri="{FF2B5EF4-FFF2-40B4-BE49-F238E27FC236}">
                <a16:creationId xmlns:a16="http://schemas.microsoft.com/office/drawing/2014/main" id="{9521681E-DECE-6E12-ADE0-8421BBFFE2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582" y="6281195"/>
            <a:ext cx="466436" cy="513080"/>
          </a:xfrm>
          <a:prstGeom prst="rect">
            <a:avLst/>
          </a:prstGeom>
          <a:noFill/>
          <a:extLst>
            <a:ext uri="{909E8E84-426E-40DD-AFC4-6F175D3DCCD1}">
              <a14:hiddenFill xmlns:a14="http://schemas.microsoft.com/office/drawing/2010/main">
                <a:solidFill>
                  <a:srgbClr val="FFFFFF"/>
                </a:solidFill>
              </a14:hiddenFill>
            </a:ext>
          </a:extLst>
        </p:spPr>
      </p:pic>
      <p:sp>
        <p:nvSpPr>
          <p:cNvPr id="5" name="Content Placeholder 2">
            <a:extLst>
              <a:ext uri="{FF2B5EF4-FFF2-40B4-BE49-F238E27FC236}">
                <a16:creationId xmlns:a16="http://schemas.microsoft.com/office/drawing/2014/main" id="{0691D41F-19E5-49B7-6959-0CDFB904A41F}"/>
              </a:ext>
            </a:extLst>
          </p:cNvPr>
          <p:cNvSpPr txBox="1">
            <a:spLocks/>
          </p:cNvSpPr>
          <p:nvPr/>
        </p:nvSpPr>
        <p:spPr bwMode="auto">
          <a:xfrm>
            <a:off x="220068" y="1310018"/>
            <a:ext cx="4291012" cy="4846638"/>
          </a:xfrm>
          <a:prstGeom prst="rect">
            <a:avLst/>
          </a:prstGeom>
          <a:noFill/>
          <a:ln w="9525">
            <a:noFill/>
            <a:miter lim="800000"/>
            <a:headEnd/>
            <a:tailEnd/>
          </a:ln>
        </p:spPr>
        <p:txBody>
          <a:bodyPr/>
          <a:lstStyle/>
          <a:p>
            <a:pPr marL="228600" indent="-228600" eaLnBrk="0" hangingPunct="0">
              <a:spcBef>
                <a:spcPct val="20000"/>
              </a:spcBef>
              <a:spcAft>
                <a:spcPts val="600"/>
              </a:spcAft>
              <a:buClr>
                <a:srgbClr val="A50021"/>
              </a:buClr>
              <a:buFont typeface="Wingdings" pitchFamily="2" charset="2"/>
              <a:buChar char="§"/>
            </a:pPr>
            <a:r>
              <a:rPr lang="en-US" sz="1800" dirty="0">
                <a:latin typeface="Times New Roman" panose="02020603050405020304" pitchFamily="18" charset="0"/>
                <a:cs typeface="Times New Roman" panose="02020603050405020304" pitchFamily="18" charset="0"/>
              </a:rPr>
              <a:t>Provides a responsive and straightforward mutual aid system for sharing resources</a:t>
            </a:r>
          </a:p>
          <a:p>
            <a:pPr marL="228600" indent="-228600" eaLnBrk="0" hangingPunct="0">
              <a:spcBef>
                <a:spcPct val="20000"/>
              </a:spcBef>
              <a:spcAft>
                <a:spcPts val="600"/>
              </a:spcAft>
              <a:buClr>
                <a:srgbClr val="A50021"/>
              </a:buClr>
              <a:buFont typeface="Wingdings" pitchFamily="2" charset="2"/>
              <a:buChar char="§"/>
            </a:pPr>
            <a:r>
              <a:rPr lang="en-US" sz="1800" dirty="0">
                <a:latin typeface="Times New Roman" panose="02020603050405020304" pitchFamily="18" charset="0"/>
                <a:cs typeface="Times New Roman" panose="02020603050405020304" pitchFamily="18" charset="0"/>
              </a:rPr>
              <a:t>Maximizes the use of available member state resources</a:t>
            </a:r>
          </a:p>
          <a:p>
            <a:pPr marL="228600" indent="-228600" eaLnBrk="0" hangingPunct="0">
              <a:spcBef>
                <a:spcPct val="20000"/>
              </a:spcBef>
              <a:spcAft>
                <a:spcPts val="600"/>
              </a:spcAft>
              <a:buClr>
                <a:srgbClr val="A50021"/>
              </a:buClr>
              <a:buFont typeface="Wingdings" pitchFamily="2" charset="2"/>
              <a:buChar char="§"/>
            </a:pPr>
            <a:r>
              <a:rPr lang="en-US" sz="1800" dirty="0">
                <a:latin typeface="Times New Roman" panose="02020603050405020304" pitchFamily="18" charset="0"/>
                <a:cs typeface="Times New Roman" panose="02020603050405020304" pitchFamily="18" charset="0"/>
              </a:rPr>
              <a:t>Establishes a firm legal foundation</a:t>
            </a:r>
          </a:p>
          <a:p>
            <a:pPr marL="685800" lvl="1" indent="-228600" eaLnBrk="0" hangingPunct="0">
              <a:spcBef>
                <a:spcPct val="20000"/>
              </a:spcBef>
              <a:spcAft>
                <a:spcPts val="600"/>
              </a:spcAft>
              <a:buClr>
                <a:srgbClr val="A50021"/>
              </a:buClr>
              <a:buFont typeface="Wingdings" pitchFamily="2" charset="2"/>
              <a:buChar char="§"/>
            </a:pPr>
            <a:r>
              <a:rPr lang="en-US" sz="1800" dirty="0">
                <a:latin typeface="Times New Roman" panose="02020603050405020304" pitchFamily="18" charset="0"/>
                <a:cs typeface="Times New Roman" panose="02020603050405020304" pitchFamily="18" charset="0"/>
              </a:rPr>
              <a:t>Provides immunity and tort protection</a:t>
            </a:r>
          </a:p>
          <a:p>
            <a:pPr marL="685800" lvl="1" indent="-228600" eaLnBrk="0" hangingPunct="0">
              <a:spcBef>
                <a:spcPct val="20000"/>
              </a:spcBef>
              <a:spcAft>
                <a:spcPts val="600"/>
              </a:spcAft>
              <a:buClr>
                <a:srgbClr val="A50021"/>
              </a:buClr>
              <a:buFont typeface="Wingdings" pitchFamily="2" charset="2"/>
              <a:buChar char="§"/>
            </a:pPr>
            <a:r>
              <a:rPr lang="en-US" sz="1800" dirty="0">
                <a:latin typeface="Times New Roman" panose="02020603050405020304" pitchFamily="18" charset="0"/>
                <a:cs typeface="Times New Roman" panose="02020603050405020304" pitchFamily="18" charset="0"/>
              </a:rPr>
              <a:t>Provides professional license reciprocity</a:t>
            </a:r>
          </a:p>
          <a:p>
            <a:pPr marL="228600" indent="-228600" eaLnBrk="0" hangingPunct="0">
              <a:spcBef>
                <a:spcPct val="20000"/>
              </a:spcBef>
              <a:spcAft>
                <a:spcPts val="600"/>
              </a:spcAft>
              <a:buClr>
                <a:srgbClr val="A50021"/>
              </a:buClr>
              <a:buFont typeface="Wingdings" pitchFamily="2" charset="2"/>
              <a:buChar char="§"/>
            </a:pPr>
            <a:r>
              <a:rPr lang="en-US" sz="1800" dirty="0">
                <a:latin typeface="Times New Roman" panose="02020603050405020304" pitchFamily="18" charset="0"/>
                <a:cs typeface="Times New Roman" panose="02020603050405020304" pitchFamily="18" charset="0"/>
              </a:rPr>
              <a:t>Deploys resources as part of a coordinated response through the state EMAs (resources </a:t>
            </a:r>
            <a:r>
              <a:rPr lang="en-US" sz="1800" b="1" i="1" dirty="0">
                <a:latin typeface="Times New Roman" panose="02020603050405020304" pitchFamily="18" charset="0"/>
                <a:cs typeface="Times New Roman" panose="02020603050405020304" pitchFamily="18" charset="0"/>
              </a:rPr>
              <a:t>do not </a:t>
            </a:r>
            <a:r>
              <a:rPr lang="en-US" sz="1800" dirty="0">
                <a:latin typeface="Times New Roman" panose="02020603050405020304" pitchFamily="18" charset="0"/>
                <a:cs typeface="Times New Roman" panose="02020603050405020304" pitchFamily="18" charset="0"/>
              </a:rPr>
              <a:t>self-deploy)</a:t>
            </a:r>
          </a:p>
        </p:txBody>
      </p:sp>
      <p:sp>
        <p:nvSpPr>
          <p:cNvPr id="7" name="Content Placeholder 2">
            <a:extLst>
              <a:ext uri="{FF2B5EF4-FFF2-40B4-BE49-F238E27FC236}">
                <a16:creationId xmlns:a16="http://schemas.microsoft.com/office/drawing/2014/main" id="{2AD4B8C9-6BFB-300E-3A38-EAE1C614F5AE}"/>
              </a:ext>
            </a:extLst>
          </p:cNvPr>
          <p:cNvSpPr txBox="1">
            <a:spLocks/>
          </p:cNvSpPr>
          <p:nvPr/>
        </p:nvSpPr>
        <p:spPr bwMode="auto">
          <a:xfrm>
            <a:off x="4695369" y="1310018"/>
            <a:ext cx="4291012" cy="4846638"/>
          </a:xfrm>
          <a:prstGeom prst="rect">
            <a:avLst/>
          </a:prstGeom>
          <a:noFill/>
          <a:ln w="9525">
            <a:noFill/>
            <a:miter lim="800000"/>
            <a:headEnd/>
            <a:tailEnd/>
          </a:ln>
        </p:spPr>
        <p:txBody>
          <a:bodyPr/>
          <a:lstStyle/>
          <a:p>
            <a:pPr marL="228600" indent="-228600" eaLnBrk="0" hangingPunct="0">
              <a:spcBef>
                <a:spcPct val="20000"/>
              </a:spcBef>
              <a:spcAft>
                <a:spcPts val="600"/>
              </a:spcAft>
              <a:buClr>
                <a:srgbClr val="A50021"/>
              </a:buClr>
              <a:buFont typeface="Wingdings" pitchFamily="2" charset="2"/>
              <a:buChar char="§"/>
            </a:pPr>
            <a:r>
              <a:rPr lang="en-US" sz="1800" dirty="0">
                <a:latin typeface="Times New Roman" panose="02020603050405020304" pitchFamily="18" charset="0"/>
                <a:cs typeface="Times New Roman" panose="02020603050405020304" pitchFamily="18" charset="0"/>
              </a:rPr>
              <a:t>Is the primary mutual aid resource provider when federal support is not warranted</a:t>
            </a:r>
          </a:p>
          <a:p>
            <a:pPr marL="228600" indent="-228600" eaLnBrk="0" hangingPunct="0">
              <a:spcBef>
                <a:spcPct val="20000"/>
              </a:spcBef>
              <a:spcAft>
                <a:spcPts val="600"/>
              </a:spcAft>
              <a:buClr>
                <a:srgbClr val="A50021"/>
              </a:buClr>
              <a:buFont typeface="Wingdings" pitchFamily="2" charset="2"/>
              <a:buChar char="§"/>
            </a:pPr>
            <a:endParaRPr lang="en-US" sz="1800" dirty="0">
              <a:latin typeface="Times New Roman" panose="02020603050405020304" pitchFamily="18" charset="0"/>
              <a:cs typeface="Times New Roman" panose="02020603050405020304" pitchFamily="18" charset="0"/>
            </a:endParaRPr>
          </a:p>
          <a:p>
            <a:pPr marL="228600" indent="-228600" eaLnBrk="0" hangingPunct="0">
              <a:spcBef>
                <a:spcPct val="20000"/>
              </a:spcBef>
              <a:spcAft>
                <a:spcPts val="600"/>
              </a:spcAft>
              <a:buClr>
                <a:srgbClr val="A50021"/>
              </a:buClr>
              <a:buFont typeface="Wingdings" pitchFamily="2" charset="2"/>
              <a:buChar char="§"/>
            </a:pPr>
            <a:r>
              <a:rPr lang="en-US" sz="1800" dirty="0">
                <a:latin typeface="Times New Roman" panose="02020603050405020304" pitchFamily="18" charset="0"/>
                <a:cs typeface="Times New Roman" panose="02020603050405020304" pitchFamily="18" charset="0"/>
              </a:rPr>
              <a:t>Supports state response and recovery operations while respecting state sovereignty</a:t>
            </a:r>
          </a:p>
          <a:p>
            <a:pPr marL="228600" indent="-228600" eaLnBrk="0" hangingPunct="0">
              <a:spcBef>
                <a:spcPct val="20000"/>
              </a:spcBef>
              <a:spcAft>
                <a:spcPts val="600"/>
              </a:spcAft>
              <a:buClr>
                <a:srgbClr val="A50021"/>
              </a:buClr>
              <a:buFont typeface="Wingdings" pitchFamily="2" charset="2"/>
              <a:buChar char="§"/>
            </a:pPr>
            <a:endParaRPr lang="en-US" sz="1800" dirty="0">
              <a:latin typeface="Times New Roman" panose="02020603050405020304" pitchFamily="18" charset="0"/>
              <a:cs typeface="Times New Roman" panose="02020603050405020304" pitchFamily="18" charset="0"/>
            </a:endParaRPr>
          </a:p>
          <a:p>
            <a:pPr marL="228600" indent="-228600" eaLnBrk="0" hangingPunct="0">
              <a:spcBef>
                <a:spcPct val="20000"/>
              </a:spcBef>
              <a:spcAft>
                <a:spcPts val="600"/>
              </a:spcAft>
              <a:buClr>
                <a:srgbClr val="A50021"/>
              </a:buClr>
              <a:buFont typeface="Wingdings" pitchFamily="2" charset="2"/>
              <a:buChar char="§"/>
            </a:pPr>
            <a:r>
              <a:rPr lang="en-US" sz="1800" dirty="0">
                <a:latin typeface="Times New Roman" panose="02020603050405020304" pitchFamily="18" charset="0"/>
                <a:cs typeface="Times New Roman" panose="02020603050405020304" pitchFamily="18" charset="0"/>
              </a:rPr>
              <a:t>Authorizes use of the National Guard in State Active Duty or Title 32 status.</a:t>
            </a:r>
          </a:p>
        </p:txBody>
      </p:sp>
    </p:spTree>
    <p:extLst>
      <p:ext uri="{BB962C8B-B14F-4D97-AF65-F5344CB8AC3E}">
        <p14:creationId xmlns:p14="http://schemas.microsoft.com/office/powerpoint/2010/main" val="225403483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4"/>
          <p:cNvSpPr txBox="1">
            <a:spLocks/>
          </p:cNvSpPr>
          <p:nvPr/>
        </p:nvSpPr>
        <p:spPr bwMode="auto">
          <a:xfrm>
            <a:off x="422275" y="0"/>
            <a:ext cx="8559800" cy="1066800"/>
          </a:xfrm>
          <a:prstGeom prst="rect">
            <a:avLst/>
          </a:prstGeom>
          <a:noFill/>
          <a:ln w="9525">
            <a:noFill/>
            <a:miter lim="800000"/>
            <a:headEnd/>
            <a:tailEnd/>
          </a:ln>
          <a:effectLst>
            <a:outerShdw dist="35921" dir="2700000" algn="ctr" rotWithShape="0">
              <a:schemeClr val="tx1"/>
            </a:outerShdw>
          </a:effectLst>
        </p:spPr>
        <p:txBody>
          <a:bodyPr anchor="ctr"/>
          <a:lstStyle/>
          <a:p>
            <a:pPr eaLnBrk="0" hangingPunct="0">
              <a:lnSpc>
                <a:spcPct val="90000"/>
              </a:lnSpc>
              <a:defRPr/>
            </a:pPr>
            <a:r>
              <a:rPr lang="en-US" sz="3200" kern="0" dirty="0">
                <a:solidFill>
                  <a:schemeClr val="bg1"/>
                </a:solidFill>
                <a:latin typeface="+mj-lt"/>
                <a:ea typeface="+mj-ea"/>
                <a:cs typeface="+mj-cs"/>
              </a:rPr>
              <a:t>EMAC Overview – What EMAC Does </a:t>
            </a:r>
            <a:r>
              <a:rPr lang="en-US" sz="3200" u="sng" kern="0" dirty="0">
                <a:solidFill>
                  <a:srgbClr val="FF0000"/>
                </a:solidFill>
                <a:latin typeface="+mj-lt"/>
                <a:ea typeface="+mj-ea"/>
                <a:cs typeface="+mj-cs"/>
              </a:rPr>
              <a:t>NOT</a:t>
            </a:r>
            <a:r>
              <a:rPr lang="en-US" sz="3200" kern="0" dirty="0">
                <a:solidFill>
                  <a:schemeClr val="bg1"/>
                </a:solidFill>
                <a:latin typeface="+mj-lt"/>
                <a:ea typeface="+mj-ea"/>
                <a:cs typeface="+mj-cs"/>
              </a:rPr>
              <a:t> do</a:t>
            </a:r>
          </a:p>
        </p:txBody>
      </p:sp>
      <p:pic>
        <p:nvPicPr>
          <p:cNvPr id="6" name="Picture 2">
            <a:extLst>
              <a:ext uri="{FF2B5EF4-FFF2-40B4-BE49-F238E27FC236}">
                <a16:creationId xmlns:a16="http://schemas.microsoft.com/office/drawing/2014/main" id="{9521681E-DECE-6E12-ADE0-8421BBFFE2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582" y="6281195"/>
            <a:ext cx="466436" cy="513080"/>
          </a:xfrm>
          <a:prstGeom prst="rect">
            <a:avLst/>
          </a:prstGeom>
          <a:noFill/>
          <a:extLst>
            <a:ext uri="{909E8E84-426E-40DD-AFC4-6F175D3DCCD1}">
              <a14:hiddenFill xmlns:a14="http://schemas.microsoft.com/office/drawing/2010/main">
                <a:solidFill>
                  <a:srgbClr val="FFFFFF"/>
                </a:solidFill>
              </a14:hiddenFill>
            </a:ext>
          </a:extLst>
        </p:spPr>
      </p:pic>
      <p:sp>
        <p:nvSpPr>
          <p:cNvPr id="5" name="Content Placeholder 2">
            <a:extLst>
              <a:ext uri="{FF2B5EF4-FFF2-40B4-BE49-F238E27FC236}">
                <a16:creationId xmlns:a16="http://schemas.microsoft.com/office/drawing/2014/main" id="{0691D41F-19E5-49B7-6959-0CDFB904A41F}"/>
              </a:ext>
            </a:extLst>
          </p:cNvPr>
          <p:cNvSpPr txBox="1">
            <a:spLocks/>
          </p:cNvSpPr>
          <p:nvPr/>
        </p:nvSpPr>
        <p:spPr bwMode="auto">
          <a:xfrm>
            <a:off x="220067" y="1310018"/>
            <a:ext cx="8762007" cy="4665909"/>
          </a:xfrm>
          <a:prstGeom prst="rect">
            <a:avLst/>
          </a:prstGeom>
          <a:noFill/>
          <a:ln w="9525">
            <a:noFill/>
            <a:miter lim="800000"/>
            <a:headEnd/>
            <a:tailEnd/>
          </a:ln>
        </p:spPr>
        <p:txBody>
          <a:bodyPr/>
          <a:lstStyle/>
          <a:p>
            <a:pPr marL="342900" indent="-342900" eaLnBrk="0" hangingPunct="0">
              <a:spcBef>
                <a:spcPct val="20000"/>
              </a:spcBef>
              <a:spcAft>
                <a:spcPts val="600"/>
              </a:spcAft>
              <a:buClr>
                <a:srgbClr val="A50021"/>
              </a:buClr>
              <a:buFont typeface="Times New Roman" panose="02020603050405020304" pitchFamily="18" charset="0"/>
              <a:buChar char="Ⅹ"/>
            </a:pPr>
            <a:r>
              <a:rPr lang="en-US" sz="2000" dirty="0">
                <a:latin typeface="Times New Roman" panose="02020603050405020304" pitchFamily="18" charset="0"/>
                <a:cs typeface="Times New Roman" panose="02020603050405020304" pitchFamily="18" charset="0"/>
              </a:rPr>
              <a:t>Endorse self-deployment</a:t>
            </a:r>
            <a:br>
              <a:rPr lang="en-US" sz="2000" dirty="0">
                <a:latin typeface="Times New Roman" panose="02020603050405020304" pitchFamily="18" charset="0"/>
                <a:cs typeface="Times New Roman" panose="02020603050405020304" pitchFamily="18" charset="0"/>
              </a:rPr>
            </a:br>
            <a:endParaRPr lang="en-US" sz="2000" dirty="0">
              <a:latin typeface="Times New Roman" panose="02020603050405020304" pitchFamily="18" charset="0"/>
              <a:cs typeface="Times New Roman" panose="02020603050405020304" pitchFamily="18" charset="0"/>
            </a:endParaRPr>
          </a:p>
          <a:p>
            <a:pPr marL="342900" indent="-342900" eaLnBrk="0" hangingPunct="0">
              <a:spcBef>
                <a:spcPct val="20000"/>
              </a:spcBef>
              <a:spcAft>
                <a:spcPts val="600"/>
              </a:spcAft>
              <a:buClr>
                <a:srgbClr val="A50021"/>
              </a:buClr>
              <a:buFont typeface="Times New Roman" panose="02020603050405020304" pitchFamily="18" charset="0"/>
              <a:buChar char="Ⅹ"/>
            </a:pPr>
            <a:r>
              <a:rPr lang="en-US" sz="2000" dirty="0">
                <a:latin typeface="Times New Roman" panose="02020603050405020304" pitchFamily="18" charset="0"/>
                <a:cs typeface="Times New Roman" panose="02020603050405020304" pitchFamily="18" charset="0"/>
              </a:rPr>
              <a:t>Replace the need for Federal support</a:t>
            </a:r>
            <a:br>
              <a:rPr lang="en-US" sz="2000" dirty="0">
                <a:latin typeface="Times New Roman" panose="02020603050405020304" pitchFamily="18" charset="0"/>
                <a:cs typeface="Times New Roman" panose="02020603050405020304" pitchFamily="18" charset="0"/>
              </a:rPr>
            </a:br>
            <a:endParaRPr lang="en-US" sz="2000" dirty="0">
              <a:latin typeface="Times New Roman" panose="02020603050405020304" pitchFamily="18" charset="0"/>
              <a:cs typeface="Times New Roman" panose="02020603050405020304" pitchFamily="18" charset="0"/>
            </a:endParaRPr>
          </a:p>
          <a:p>
            <a:pPr marL="342900" indent="-342900" eaLnBrk="0" hangingPunct="0">
              <a:spcBef>
                <a:spcPct val="20000"/>
              </a:spcBef>
              <a:spcAft>
                <a:spcPts val="600"/>
              </a:spcAft>
              <a:buClr>
                <a:srgbClr val="A50021"/>
              </a:buClr>
              <a:buFont typeface="Times New Roman" panose="02020603050405020304" pitchFamily="18" charset="0"/>
              <a:buChar char="Ⅹ"/>
            </a:pPr>
            <a:r>
              <a:rPr lang="en-US" sz="2000" dirty="0">
                <a:latin typeface="Times New Roman" panose="02020603050405020304" pitchFamily="18" charset="0"/>
                <a:cs typeface="Times New Roman" panose="02020603050405020304" pitchFamily="18" charset="0"/>
              </a:rPr>
              <a:t>Replace existing mutual aid agreements</a:t>
            </a:r>
            <a:br>
              <a:rPr lang="en-US" sz="2000" dirty="0">
                <a:latin typeface="Times New Roman" panose="02020603050405020304" pitchFamily="18" charset="0"/>
                <a:cs typeface="Times New Roman" panose="02020603050405020304" pitchFamily="18" charset="0"/>
              </a:rPr>
            </a:br>
            <a:endParaRPr lang="en-US" sz="2000" dirty="0">
              <a:latin typeface="Times New Roman" panose="02020603050405020304" pitchFamily="18" charset="0"/>
              <a:cs typeface="Times New Roman" panose="02020603050405020304" pitchFamily="18" charset="0"/>
            </a:endParaRPr>
          </a:p>
          <a:p>
            <a:pPr marL="342900" indent="-342900" eaLnBrk="0" hangingPunct="0">
              <a:spcBef>
                <a:spcPct val="20000"/>
              </a:spcBef>
              <a:spcAft>
                <a:spcPts val="600"/>
              </a:spcAft>
              <a:buClr>
                <a:srgbClr val="A50021"/>
              </a:buClr>
              <a:buFont typeface="Times New Roman" panose="02020603050405020304" pitchFamily="18" charset="0"/>
              <a:buChar char="Ⅹ"/>
            </a:pPr>
            <a:r>
              <a:rPr lang="en-US" sz="2000" dirty="0">
                <a:latin typeface="Times New Roman" panose="02020603050405020304" pitchFamily="18" charset="0"/>
                <a:cs typeface="Times New Roman" panose="02020603050405020304" pitchFamily="18" charset="0"/>
              </a:rPr>
              <a:t>Hoard / stockpile / prioritize / allocate resources</a:t>
            </a:r>
            <a:br>
              <a:rPr lang="en-US" sz="2000" dirty="0">
                <a:latin typeface="Times New Roman" panose="02020603050405020304" pitchFamily="18" charset="0"/>
                <a:cs typeface="Times New Roman" panose="02020603050405020304" pitchFamily="18" charset="0"/>
              </a:rPr>
            </a:br>
            <a:endParaRPr lang="en-US" sz="2000" dirty="0">
              <a:latin typeface="Times New Roman" panose="02020603050405020304" pitchFamily="18" charset="0"/>
              <a:cs typeface="Times New Roman" panose="02020603050405020304" pitchFamily="18" charset="0"/>
            </a:endParaRPr>
          </a:p>
          <a:p>
            <a:pPr marL="342900" indent="-342900" eaLnBrk="0" hangingPunct="0">
              <a:spcBef>
                <a:spcPct val="20000"/>
              </a:spcBef>
              <a:spcAft>
                <a:spcPts val="600"/>
              </a:spcAft>
              <a:buClr>
                <a:srgbClr val="A50021"/>
              </a:buClr>
              <a:buFont typeface="Times New Roman" panose="02020603050405020304" pitchFamily="18" charset="0"/>
              <a:buChar char="Ⅹ"/>
            </a:pPr>
            <a:r>
              <a:rPr lang="en-US" sz="2000" dirty="0">
                <a:latin typeface="Times New Roman" panose="02020603050405020304" pitchFamily="18" charset="0"/>
                <a:cs typeface="Times New Roman" panose="02020603050405020304" pitchFamily="18" charset="0"/>
              </a:rPr>
              <a:t>Permit the use of the National Guard resources for military purposes</a:t>
            </a:r>
            <a:br>
              <a:rPr lang="en-US" sz="2000" dirty="0">
                <a:latin typeface="Times New Roman" panose="02020603050405020304" pitchFamily="18" charset="0"/>
                <a:cs typeface="Times New Roman" panose="02020603050405020304" pitchFamily="18" charset="0"/>
              </a:rPr>
            </a:br>
            <a:endParaRPr lang="en-US" sz="2000" dirty="0">
              <a:latin typeface="Times New Roman" panose="02020603050405020304" pitchFamily="18" charset="0"/>
              <a:cs typeface="Times New Roman" panose="02020603050405020304" pitchFamily="18" charset="0"/>
            </a:endParaRPr>
          </a:p>
          <a:p>
            <a:pPr marL="342900" indent="-342900" eaLnBrk="0" hangingPunct="0">
              <a:spcBef>
                <a:spcPct val="20000"/>
              </a:spcBef>
              <a:spcAft>
                <a:spcPts val="600"/>
              </a:spcAft>
              <a:buClr>
                <a:srgbClr val="A50021"/>
              </a:buClr>
              <a:buFont typeface="Times New Roman" panose="02020603050405020304" pitchFamily="18" charset="0"/>
              <a:buChar char="Ⅹ"/>
            </a:pPr>
            <a:r>
              <a:rPr lang="en-US" sz="2000" dirty="0">
                <a:latin typeface="Times New Roman" panose="02020603050405020304" pitchFamily="18" charset="0"/>
                <a:cs typeface="Times New Roman" panose="02020603050405020304" pitchFamily="18" charset="0"/>
              </a:rPr>
              <a:t>Move resources directly from county-to-county or city-to-city level. </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(EMAC is state-to-state only)</a:t>
            </a:r>
          </a:p>
        </p:txBody>
      </p:sp>
    </p:spTree>
    <p:extLst>
      <p:ext uri="{BB962C8B-B14F-4D97-AF65-F5344CB8AC3E}">
        <p14:creationId xmlns:p14="http://schemas.microsoft.com/office/powerpoint/2010/main" val="43754338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4"/>
          <p:cNvSpPr txBox="1">
            <a:spLocks/>
          </p:cNvSpPr>
          <p:nvPr/>
        </p:nvSpPr>
        <p:spPr bwMode="auto">
          <a:xfrm>
            <a:off x="422275" y="0"/>
            <a:ext cx="8559800" cy="1066800"/>
          </a:xfrm>
          <a:prstGeom prst="rect">
            <a:avLst/>
          </a:prstGeom>
          <a:noFill/>
          <a:ln w="9525">
            <a:noFill/>
            <a:miter lim="800000"/>
            <a:headEnd/>
            <a:tailEnd/>
          </a:ln>
          <a:effectLst>
            <a:outerShdw dist="35921" dir="2700000" algn="ctr" rotWithShape="0">
              <a:schemeClr val="tx1"/>
            </a:outerShdw>
          </a:effectLst>
        </p:spPr>
        <p:txBody>
          <a:bodyPr anchor="ctr"/>
          <a:lstStyle/>
          <a:p>
            <a:pPr eaLnBrk="0" hangingPunct="0">
              <a:lnSpc>
                <a:spcPct val="90000"/>
              </a:lnSpc>
              <a:defRPr/>
            </a:pPr>
            <a:r>
              <a:rPr lang="en-US" sz="3200" kern="0" dirty="0">
                <a:solidFill>
                  <a:schemeClr val="bg1"/>
                </a:solidFill>
                <a:latin typeface="+mj-lt"/>
                <a:ea typeface="+mj-ea"/>
                <a:cs typeface="+mj-cs"/>
              </a:rPr>
              <a:t>EMAC Overview</a:t>
            </a:r>
          </a:p>
        </p:txBody>
      </p:sp>
      <p:pic>
        <p:nvPicPr>
          <p:cNvPr id="6" name="Picture 2">
            <a:extLst>
              <a:ext uri="{FF2B5EF4-FFF2-40B4-BE49-F238E27FC236}">
                <a16:creationId xmlns:a16="http://schemas.microsoft.com/office/drawing/2014/main" id="{9521681E-DECE-6E12-ADE0-8421BBFFE2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582" y="6281195"/>
            <a:ext cx="466436" cy="513080"/>
          </a:xfrm>
          <a:prstGeom prst="rect">
            <a:avLst/>
          </a:prstGeom>
          <a:noFill/>
          <a:extLst>
            <a:ext uri="{909E8E84-426E-40DD-AFC4-6F175D3DCCD1}">
              <a14:hiddenFill xmlns:a14="http://schemas.microsoft.com/office/drawing/2010/main">
                <a:solidFill>
                  <a:srgbClr val="FFFFFF"/>
                </a:solidFill>
              </a14:hiddenFill>
            </a:ext>
          </a:extLst>
        </p:spPr>
      </p:pic>
      <p:sp>
        <p:nvSpPr>
          <p:cNvPr id="7" name="Content Placeholder 2">
            <a:extLst>
              <a:ext uri="{FF2B5EF4-FFF2-40B4-BE49-F238E27FC236}">
                <a16:creationId xmlns:a16="http://schemas.microsoft.com/office/drawing/2014/main" id="{49030A40-8B6C-D7DC-FCD8-1BAF25A3B4E2}"/>
              </a:ext>
            </a:extLst>
          </p:cNvPr>
          <p:cNvSpPr txBox="1">
            <a:spLocks/>
          </p:cNvSpPr>
          <p:nvPr/>
        </p:nvSpPr>
        <p:spPr bwMode="auto">
          <a:xfrm>
            <a:off x="466434" y="1433949"/>
            <a:ext cx="8211132" cy="3388620"/>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lvl1pPr marL="228600" indent="-228600" algn="l" rtl="0" eaLnBrk="0" fontAlgn="base" hangingPunct="0">
              <a:spcBef>
                <a:spcPct val="20000"/>
              </a:spcBef>
              <a:spcAft>
                <a:spcPct val="0"/>
              </a:spcAft>
              <a:buClr>
                <a:srgbClr val="A50021"/>
              </a:buClr>
              <a:buFont typeface="Wingdings" pitchFamily="2" charset="2"/>
              <a:buChar char="§"/>
              <a:defRPr sz="2000" b="1">
                <a:solidFill>
                  <a:schemeClr val="tx1"/>
                </a:solidFill>
                <a:latin typeface="+mn-lt"/>
                <a:ea typeface="+mn-ea"/>
                <a:cs typeface="+mn-cs"/>
              </a:defRPr>
            </a:lvl1pPr>
            <a:lvl2pPr marL="577850" indent="-171450" algn="l" rtl="0" eaLnBrk="0" fontAlgn="base" hangingPunct="0">
              <a:spcBef>
                <a:spcPct val="20000"/>
              </a:spcBef>
              <a:spcAft>
                <a:spcPct val="0"/>
              </a:spcAft>
              <a:buClr>
                <a:srgbClr val="4D4D4D"/>
              </a:buClr>
              <a:buChar char="•"/>
              <a:defRPr sz="2000">
                <a:solidFill>
                  <a:srgbClr val="5F5F5F"/>
                </a:solidFill>
                <a:latin typeface="+mn-lt"/>
              </a:defRPr>
            </a:lvl2pPr>
            <a:lvl3pPr marL="968375" indent="-228600" algn="l" rtl="0" eaLnBrk="0" fontAlgn="base" hangingPunct="0">
              <a:spcBef>
                <a:spcPct val="20000"/>
              </a:spcBef>
              <a:spcAft>
                <a:spcPct val="0"/>
              </a:spcAft>
              <a:buClr>
                <a:srgbClr val="5F5F5F"/>
              </a:buClr>
              <a:buFont typeface="Wingdings" pitchFamily="2" charset="2"/>
              <a:buChar char="§"/>
              <a:defRPr>
                <a:solidFill>
                  <a:srgbClr val="5F5F5F"/>
                </a:solidFill>
                <a:latin typeface="+mn-lt"/>
              </a:defRPr>
            </a:lvl3pPr>
            <a:lvl4pPr marL="1419225" indent="-215900" algn="l" rtl="0" eaLnBrk="0" fontAlgn="base" hangingPunct="0">
              <a:spcBef>
                <a:spcPct val="20000"/>
              </a:spcBef>
              <a:spcAft>
                <a:spcPct val="0"/>
              </a:spcAft>
              <a:buChar char="–"/>
              <a:defRPr sz="1400">
                <a:solidFill>
                  <a:srgbClr val="5F5F5F"/>
                </a:solidFill>
                <a:latin typeface="+mn-lt"/>
              </a:defRPr>
            </a:lvl4pPr>
            <a:lvl5pPr marL="1647825" indent="-114300" algn="l" rtl="0" eaLnBrk="0" fontAlgn="base" hangingPunct="0">
              <a:spcBef>
                <a:spcPct val="20000"/>
              </a:spcBef>
              <a:spcAft>
                <a:spcPct val="0"/>
              </a:spcAft>
              <a:buChar char="-"/>
              <a:defRPr sz="1400">
                <a:solidFill>
                  <a:schemeClr val="tx1"/>
                </a:solidFill>
                <a:latin typeface="+mn-lt"/>
              </a:defRPr>
            </a:lvl5pPr>
            <a:lvl6pPr marL="2105025" indent="-114300" algn="l" rtl="0" fontAlgn="base">
              <a:spcBef>
                <a:spcPct val="20000"/>
              </a:spcBef>
              <a:spcAft>
                <a:spcPct val="0"/>
              </a:spcAft>
              <a:buChar char="-"/>
              <a:defRPr sz="1400">
                <a:solidFill>
                  <a:schemeClr val="tx1"/>
                </a:solidFill>
                <a:latin typeface="+mn-lt"/>
              </a:defRPr>
            </a:lvl6pPr>
            <a:lvl7pPr marL="2562225" indent="-114300" algn="l" rtl="0" fontAlgn="base">
              <a:spcBef>
                <a:spcPct val="20000"/>
              </a:spcBef>
              <a:spcAft>
                <a:spcPct val="0"/>
              </a:spcAft>
              <a:buChar char="-"/>
              <a:defRPr sz="1400">
                <a:solidFill>
                  <a:schemeClr val="tx1"/>
                </a:solidFill>
                <a:latin typeface="+mn-lt"/>
              </a:defRPr>
            </a:lvl7pPr>
            <a:lvl8pPr marL="3019425" indent="-114300" algn="l" rtl="0" fontAlgn="base">
              <a:spcBef>
                <a:spcPct val="20000"/>
              </a:spcBef>
              <a:spcAft>
                <a:spcPct val="0"/>
              </a:spcAft>
              <a:buChar char="-"/>
              <a:defRPr sz="1400">
                <a:solidFill>
                  <a:schemeClr val="tx1"/>
                </a:solidFill>
                <a:latin typeface="+mn-lt"/>
              </a:defRPr>
            </a:lvl8pPr>
            <a:lvl9pPr marL="3476625" indent="-114300" algn="l" rtl="0" fontAlgn="base">
              <a:spcBef>
                <a:spcPct val="20000"/>
              </a:spcBef>
              <a:spcAft>
                <a:spcPct val="0"/>
              </a:spcAft>
              <a:buChar char="-"/>
              <a:defRPr sz="1400">
                <a:solidFill>
                  <a:schemeClr val="tx1"/>
                </a:solidFill>
                <a:latin typeface="+mn-lt"/>
              </a:defRPr>
            </a:lvl9pPr>
          </a:lstStyle>
          <a:p>
            <a:pPr marL="0" indent="0">
              <a:lnSpc>
                <a:spcPct val="90000"/>
              </a:lnSpc>
              <a:buClr>
                <a:schemeClr val="bg1"/>
              </a:buClr>
              <a:buSzPct val="100000"/>
              <a:buNone/>
            </a:pPr>
            <a:r>
              <a:rPr lang="en-US" sz="1800" b="0" kern="0" dirty="0">
                <a:latin typeface="Times New Roman" panose="02020603050405020304" pitchFamily="18" charset="0"/>
                <a:ea typeface="Verdana" panose="020B0604030504040204" pitchFamily="34" charset="0"/>
                <a:cs typeface="Times New Roman" panose="02020603050405020304" pitchFamily="18" charset="0"/>
              </a:rPr>
              <a:t>State / County / Local EOC support		Hazard mitigation</a:t>
            </a:r>
          </a:p>
          <a:p>
            <a:pPr marL="0" indent="0">
              <a:lnSpc>
                <a:spcPct val="90000"/>
              </a:lnSpc>
              <a:buClr>
                <a:schemeClr val="bg1"/>
              </a:buClr>
              <a:buSzPct val="100000"/>
              <a:buNone/>
            </a:pPr>
            <a:r>
              <a:rPr lang="en-US" sz="1800" b="0" kern="0" dirty="0">
                <a:latin typeface="Times New Roman" panose="02020603050405020304" pitchFamily="18" charset="0"/>
                <a:ea typeface="Verdana" panose="020B0604030504040204" pitchFamily="34" charset="0"/>
                <a:cs typeface="Times New Roman" panose="02020603050405020304" pitchFamily="18" charset="0"/>
              </a:rPr>
              <a:t>Damage assessment			Community outreach</a:t>
            </a:r>
          </a:p>
          <a:p>
            <a:pPr marL="0" indent="0">
              <a:lnSpc>
                <a:spcPct val="90000"/>
              </a:lnSpc>
              <a:buClr>
                <a:schemeClr val="bg1"/>
              </a:buClr>
              <a:buSzPct val="100000"/>
              <a:buNone/>
            </a:pPr>
            <a:r>
              <a:rPr lang="en-US" sz="1800" b="0" kern="0" dirty="0">
                <a:latin typeface="Times New Roman" panose="02020603050405020304" pitchFamily="18" charset="0"/>
                <a:ea typeface="Verdana" panose="020B0604030504040204" pitchFamily="34" charset="0"/>
                <a:cs typeface="Times New Roman" panose="02020603050405020304" pitchFamily="18" charset="0"/>
              </a:rPr>
              <a:t>Disaster recovery services			Search and Rescue</a:t>
            </a:r>
          </a:p>
          <a:p>
            <a:pPr marL="0" indent="0">
              <a:lnSpc>
                <a:spcPct val="90000"/>
              </a:lnSpc>
              <a:buClr>
                <a:schemeClr val="bg1"/>
              </a:buClr>
              <a:buSzPct val="100000"/>
              <a:buNone/>
            </a:pPr>
            <a:r>
              <a:rPr lang="en-US" sz="1800" b="0" kern="0" dirty="0">
                <a:latin typeface="Times New Roman" panose="02020603050405020304" pitchFamily="18" charset="0"/>
                <a:ea typeface="Verdana" panose="020B0604030504040204" pitchFamily="34" charset="0"/>
                <a:cs typeface="Times New Roman" panose="02020603050405020304" pitchFamily="18" charset="0"/>
              </a:rPr>
              <a:t>Logistics support				Debris clearance services</a:t>
            </a:r>
          </a:p>
          <a:p>
            <a:pPr marL="0" indent="0">
              <a:lnSpc>
                <a:spcPct val="90000"/>
              </a:lnSpc>
              <a:buClr>
                <a:schemeClr val="bg1"/>
              </a:buClr>
              <a:buSzPct val="100000"/>
              <a:buNone/>
            </a:pPr>
            <a:r>
              <a:rPr lang="en-US" sz="1800" b="0" kern="0" dirty="0">
                <a:latin typeface="Times New Roman" panose="02020603050405020304" pitchFamily="18" charset="0"/>
                <a:ea typeface="Verdana" panose="020B0604030504040204" pitchFamily="34" charset="0"/>
                <a:cs typeface="Times New Roman" panose="02020603050405020304" pitchFamily="18" charset="0"/>
              </a:rPr>
              <a:t>Donations management			Public Health services</a:t>
            </a:r>
          </a:p>
          <a:p>
            <a:pPr marL="0" indent="0">
              <a:lnSpc>
                <a:spcPct val="90000"/>
              </a:lnSpc>
              <a:buClr>
                <a:schemeClr val="bg1"/>
              </a:buClr>
              <a:buSzPct val="100000"/>
              <a:buNone/>
            </a:pPr>
            <a:r>
              <a:rPr lang="en-US" sz="1800" b="0" kern="0" dirty="0">
                <a:latin typeface="Times New Roman" panose="02020603050405020304" pitchFamily="18" charset="0"/>
                <a:ea typeface="Verdana" panose="020B0604030504040204" pitchFamily="34" charset="0"/>
                <a:cs typeface="Times New Roman" panose="02020603050405020304" pitchFamily="18" charset="0"/>
              </a:rPr>
              <a:t>Law Enforcement services			Environmental Health services</a:t>
            </a:r>
          </a:p>
          <a:p>
            <a:pPr marL="0" indent="0">
              <a:lnSpc>
                <a:spcPct val="90000"/>
              </a:lnSpc>
              <a:buClr>
                <a:schemeClr val="bg1"/>
              </a:buClr>
              <a:buSzPct val="100000"/>
              <a:buNone/>
            </a:pPr>
            <a:r>
              <a:rPr lang="en-US" sz="1800" b="0" kern="0" dirty="0">
                <a:latin typeface="Times New Roman" panose="02020603050405020304" pitchFamily="18" charset="0"/>
                <a:ea typeface="Verdana" panose="020B0604030504040204" pitchFamily="34" charset="0"/>
                <a:cs typeface="Times New Roman" panose="02020603050405020304" pitchFamily="18" charset="0"/>
              </a:rPr>
              <a:t>Communications				HazMat response teams</a:t>
            </a:r>
          </a:p>
          <a:p>
            <a:pPr marL="0" indent="0">
              <a:lnSpc>
                <a:spcPct val="90000"/>
              </a:lnSpc>
              <a:buClr>
                <a:schemeClr val="bg1"/>
              </a:buClr>
              <a:buSzPct val="100000"/>
              <a:buNone/>
            </a:pPr>
            <a:r>
              <a:rPr lang="en-US" sz="1800" b="0" kern="0" dirty="0">
                <a:latin typeface="Times New Roman" panose="02020603050405020304" pitchFamily="18" charset="0"/>
                <a:ea typeface="Verdana" panose="020B0604030504040204" pitchFamily="34" charset="0"/>
                <a:cs typeface="Times New Roman" panose="02020603050405020304" pitchFamily="18" charset="0"/>
              </a:rPr>
              <a:t>Firefighting				Human services / Mass Care</a:t>
            </a:r>
          </a:p>
          <a:p>
            <a:pPr marL="0" indent="0">
              <a:lnSpc>
                <a:spcPct val="90000"/>
              </a:lnSpc>
              <a:buClr>
                <a:schemeClr val="bg1"/>
              </a:buClr>
              <a:buSzPct val="100000"/>
              <a:buNone/>
            </a:pPr>
            <a:r>
              <a:rPr lang="en-US" sz="1800" b="0" kern="0" dirty="0">
                <a:latin typeface="Times New Roman" panose="02020603050405020304" pitchFamily="18" charset="0"/>
                <a:ea typeface="Verdana" panose="020B0604030504040204" pitchFamily="34" charset="0"/>
                <a:cs typeface="Times New Roman" panose="02020603050405020304" pitchFamily="18" charset="0"/>
              </a:rPr>
              <a:t>Aviation support				Animal control services</a:t>
            </a:r>
          </a:p>
          <a:p>
            <a:pPr marL="0" indent="0">
              <a:lnSpc>
                <a:spcPct val="90000"/>
              </a:lnSpc>
              <a:buClr>
                <a:schemeClr val="bg1"/>
              </a:buClr>
              <a:buSzPct val="100000"/>
              <a:buNone/>
            </a:pPr>
            <a:r>
              <a:rPr lang="en-US" sz="1800" b="0" kern="0" dirty="0">
                <a:latin typeface="Times New Roman" panose="02020603050405020304" pitchFamily="18" charset="0"/>
                <a:ea typeface="Verdana" panose="020B0604030504040204" pitchFamily="34" charset="0"/>
                <a:cs typeface="Times New Roman" panose="02020603050405020304" pitchFamily="18" charset="0"/>
              </a:rPr>
              <a:t>Biological/chemical response teams		Incident Management Teams</a:t>
            </a:r>
          </a:p>
          <a:p>
            <a:pPr marL="0" indent="0">
              <a:lnSpc>
                <a:spcPct val="90000"/>
              </a:lnSpc>
              <a:buClr>
                <a:schemeClr val="bg1"/>
              </a:buClr>
              <a:buSzPct val="100000"/>
              <a:buNone/>
            </a:pPr>
            <a:r>
              <a:rPr lang="en-US" sz="1800" b="0" kern="0" dirty="0">
                <a:latin typeface="Times New Roman" panose="02020603050405020304" pitchFamily="18" charset="0"/>
                <a:ea typeface="Verdana" panose="020B0604030504040204" pitchFamily="34" charset="0"/>
                <a:cs typeface="Times New Roman" panose="02020603050405020304" pitchFamily="18" charset="0"/>
              </a:rPr>
              <a:t>Medical support services			National Guard support</a:t>
            </a:r>
          </a:p>
        </p:txBody>
      </p:sp>
      <p:sp>
        <p:nvSpPr>
          <p:cNvPr id="9" name="Text Box 6">
            <a:extLst>
              <a:ext uri="{FF2B5EF4-FFF2-40B4-BE49-F238E27FC236}">
                <a16:creationId xmlns:a16="http://schemas.microsoft.com/office/drawing/2014/main" id="{77AB4867-40ED-CD34-1827-C8650B1AE7AB}"/>
              </a:ext>
            </a:extLst>
          </p:cNvPr>
          <p:cNvSpPr txBox="1">
            <a:spLocks noChangeArrowheads="1"/>
          </p:cNvSpPr>
          <p:nvPr/>
        </p:nvSpPr>
        <p:spPr bwMode="auto">
          <a:xfrm>
            <a:off x="723900" y="5054282"/>
            <a:ext cx="7696200" cy="1015663"/>
          </a:xfrm>
          <a:prstGeom prst="rect">
            <a:avLst/>
          </a:prstGeom>
          <a:solidFill>
            <a:srgbClr val="98AD7F"/>
          </a:solidFill>
          <a:ln w="9525">
            <a:noFill/>
            <a:miter lim="800000"/>
            <a:headEnd/>
            <a:tailEnd/>
          </a:ln>
        </p:spPr>
        <p:txBody>
          <a:bodyPr>
            <a:spAutoFit/>
          </a:bodyPr>
          <a:lstStyle/>
          <a:p>
            <a:pPr algn="ctr">
              <a:spcBef>
                <a:spcPct val="50000"/>
              </a:spcBef>
            </a:pPr>
            <a:r>
              <a:rPr lang="en-US" sz="2000" b="1" dirty="0">
                <a:latin typeface="Verdana" panose="020B0604030504040204" pitchFamily="34" charset="0"/>
                <a:ea typeface="Verdana" panose="020B0604030504040204" pitchFamily="34" charset="0"/>
                <a:cs typeface="Verdana" panose="020B0604030504040204" pitchFamily="34" charset="0"/>
              </a:rPr>
              <a:t>Any capability from Member States can be shared</a:t>
            </a:r>
          </a:p>
          <a:p>
            <a:pPr algn="ctr">
              <a:spcBef>
                <a:spcPct val="50000"/>
              </a:spcBef>
            </a:pPr>
            <a:r>
              <a:rPr lang="en-US" sz="1600" dirty="0">
                <a:latin typeface="Verdana" panose="020B0604030504040204" pitchFamily="34" charset="0"/>
                <a:ea typeface="Verdana" panose="020B0604030504040204" pitchFamily="34" charset="0"/>
                <a:cs typeface="Verdana" panose="020B0604030504040204" pitchFamily="34" charset="0"/>
              </a:rPr>
              <a:t>* Deployment under EMAC follows the incident command system – keeping the mission under the control of the state. </a:t>
            </a:r>
          </a:p>
        </p:txBody>
      </p:sp>
    </p:spTree>
    <p:extLst>
      <p:ext uri="{BB962C8B-B14F-4D97-AF65-F5344CB8AC3E}">
        <p14:creationId xmlns:p14="http://schemas.microsoft.com/office/powerpoint/2010/main" val="425917779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4"/>
          <p:cNvSpPr txBox="1">
            <a:spLocks/>
          </p:cNvSpPr>
          <p:nvPr/>
        </p:nvSpPr>
        <p:spPr bwMode="auto">
          <a:xfrm>
            <a:off x="422275" y="0"/>
            <a:ext cx="8559800" cy="1066800"/>
          </a:xfrm>
          <a:prstGeom prst="rect">
            <a:avLst/>
          </a:prstGeom>
          <a:noFill/>
          <a:ln w="9525">
            <a:noFill/>
            <a:miter lim="800000"/>
            <a:headEnd/>
            <a:tailEnd/>
          </a:ln>
          <a:effectLst>
            <a:outerShdw dist="35921" dir="2700000" algn="ctr" rotWithShape="0">
              <a:schemeClr val="tx1"/>
            </a:outerShdw>
          </a:effectLst>
        </p:spPr>
        <p:txBody>
          <a:bodyPr anchor="ctr"/>
          <a:lstStyle/>
          <a:p>
            <a:pPr eaLnBrk="0" hangingPunct="0">
              <a:lnSpc>
                <a:spcPct val="90000"/>
              </a:lnSpc>
              <a:defRPr/>
            </a:pPr>
            <a:r>
              <a:rPr lang="en-US" sz="3200" kern="0" dirty="0">
                <a:solidFill>
                  <a:schemeClr val="bg1"/>
                </a:solidFill>
                <a:latin typeface="+mj-lt"/>
                <a:ea typeface="+mj-ea"/>
                <a:cs typeface="+mj-cs"/>
              </a:rPr>
              <a:t>EMAC Overview – EMAC Process</a:t>
            </a:r>
          </a:p>
        </p:txBody>
      </p:sp>
      <p:pic>
        <p:nvPicPr>
          <p:cNvPr id="6" name="Picture 2">
            <a:extLst>
              <a:ext uri="{FF2B5EF4-FFF2-40B4-BE49-F238E27FC236}">
                <a16:creationId xmlns:a16="http://schemas.microsoft.com/office/drawing/2014/main" id="{9521681E-DECE-6E12-ADE0-8421BBFFE2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582" y="6281195"/>
            <a:ext cx="466436" cy="513080"/>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a:extLst>
              <a:ext uri="{FF2B5EF4-FFF2-40B4-BE49-F238E27FC236}">
                <a16:creationId xmlns:a16="http://schemas.microsoft.com/office/drawing/2014/main" id="{75F9907E-4615-AD7E-5919-D9D9FC3BBC2B}"/>
              </a:ext>
            </a:extLst>
          </p:cNvPr>
          <p:cNvSpPr txBox="1"/>
          <p:nvPr/>
        </p:nvSpPr>
        <p:spPr>
          <a:xfrm>
            <a:off x="838200" y="2625725"/>
            <a:ext cx="2743200" cy="338138"/>
          </a:xfrm>
          <a:prstGeom prst="rect">
            <a:avLst/>
          </a:prstGeom>
          <a:noFill/>
        </p:spPr>
        <p:txBody>
          <a:bodyPr>
            <a:spAutoFit/>
          </a:bodyPr>
          <a:lstStyle/>
          <a:p>
            <a:pPr>
              <a:defRPr/>
            </a:pPr>
            <a:r>
              <a:rPr lang="en-US" sz="1600" b="1" dirty="0">
                <a:solidFill>
                  <a:srgbClr val="666666">
                    <a:lumMod val="75000"/>
                  </a:srgbClr>
                </a:solidFill>
                <a:latin typeface="Calibri"/>
              </a:rPr>
              <a:t>ACTIVATION</a:t>
            </a:r>
          </a:p>
        </p:txBody>
      </p:sp>
      <p:sp>
        <p:nvSpPr>
          <p:cNvPr id="17" name="TextBox 16">
            <a:extLst>
              <a:ext uri="{FF2B5EF4-FFF2-40B4-BE49-F238E27FC236}">
                <a16:creationId xmlns:a16="http://schemas.microsoft.com/office/drawing/2014/main" id="{E76B403D-E0C5-DDFF-057D-3390B5E55033}"/>
              </a:ext>
            </a:extLst>
          </p:cNvPr>
          <p:cNvSpPr txBox="1"/>
          <p:nvPr/>
        </p:nvSpPr>
        <p:spPr>
          <a:xfrm>
            <a:off x="838200" y="3406775"/>
            <a:ext cx="2743200" cy="338138"/>
          </a:xfrm>
          <a:prstGeom prst="rect">
            <a:avLst/>
          </a:prstGeom>
          <a:noFill/>
        </p:spPr>
        <p:txBody>
          <a:bodyPr>
            <a:spAutoFit/>
          </a:bodyPr>
          <a:lstStyle/>
          <a:p>
            <a:pPr>
              <a:defRPr/>
            </a:pPr>
            <a:r>
              <a:rPr lang="en-US" sz="1600" b="1" dirty="0">
                <a:solidFill>
                  <a:srgbClr val="666666">
                    <a:lumMod val="75000"/>
                  </a:srgbClr>
                </a:solidFill>
                <a:latin typeface="Calibri"/>
              </a:rPr>
              <a:t>REQUEST &amp; OFFER</a:t>
            </a:r>
          </a:p>
        </p:txBody>
      </p:sp>
      <p:sp>
        <p:nvSpPr>
          <p:cNvPr id="18" name="TextBox 17">
            <a:extLst>
              <a:ext uri="{FF2B5EF4-FFF2-40B4-BE49-F238E27FC236}">
                <a16:creationId xmlns:a16="http://schemas.microsoft.com/office/drawing/2014/main" id="{755C9E4F-4D6A-F518-CD99-E6D20605D6D8}"/>
              </a:ext>
            </a:extLst>
          </p:cNvPr>
          <p:cNvSpPr txBox="1"/>
          <p:nvPr/>
        </p:nvSpPr>
        <p:spPr>
          <a:xfrm>
            <a:off x="838200" y="4197350"/>
            <a:ext cx="2743200" cy="339725"/>
          </a:xfrm>
          <a:prstGeom prst="rect">
            <a:avLst/>
          </a:prstGeom>
          <a:noFill/>
        </p:spPr>
        <p:txBody>
          <a:bodyPr>
            <a:spAutoFit/>
          </a:bodyPr>
          <a:lstStyle/>
          <a:p>
            <a:pPr>
              <a:defRPr/>
            </a:pPr>
            <a:r>
              <a:rPr lang="en-US" sz="1600" b="1" dirty="0">
                <a:solidFill>
                  <a:srgbClr val="666666">
                    <a:lumMod val="75000"/>
                  </a:srgbClr>
                </a:solidFill>
                <a:latin typeface="Calibri"/>
              </a:rPr>
              <a:t>RESPONSE</a:t>
            </a:r>
            <a:endParaRPr lang="en-US" sz="1600" dirty="0">
              <a:solidFill>
                <a:srgbClr val="666666">
                  <a:lumMod val="75000"/>
                </a:srgbClr>
              </a:solidFill>
              <a:latin typeface="Calibri"/>
            </a:endParaRPr>
          </a:p>
        </p:txBody>
      </p:sp>
      <p:sp>
        <p:nvSpPr>
          <p:cNvPr id="31" name="Rounded Rectangle 15" descr="Text box for content">
            <a:extLst>
              <a:ext uri="{FF2B5EF4-FFF2-40B4-BE49-F238E27FC236}">
                <a16:creationId xmlns:a16="http://schemas.microsoft.com/office/drawing/2014/main" id="{962DC5B9-7F89-FD1F-465F-F83859DC88F8}"/>
              </a:ext>
            </a:extLst>
          </p:cNvPr>
          <p:cNvSpPr/>
          <p:nvPr/>
        </p:nvSpPr>
        <p:spPr>
          <a:xfrm>
            <a:off x="3273425" y="1447800"/>
            <a:ext cx="5486400" cy="4270375"/>
          </a:xfrm>
          <a:prstGeom prst="roundRect">
            <a:avLst/>
          </a:prstGeom>
          <a:solidFill>
            <a:srgbClr val="336699"/>
          </a:solidFill>
          <a:ln w="38100" cmpd="sng">
            <a:solidFill>
              <a:schemeClr val="accent2"/>
            </a:solidFill>
            <a:prstDash val="solid"/>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endParaRPr>
          </a:p>
        </p:txBody>
      </p:sp>
      <p:sp>
        <p:nvSpPr>
          <p:cNvPr id="32" name="TextBox 31">
            <a:extLst>
              <a:ext uri="{FF2B5EF4-FFF2-40B4-BE49-F238E27FC236}">
                <a16:creationId xmlns:a16="http://schemas.microsoft.com/office/drawing/2014/main" id="{91037705-C49E-4DD8-B940-02214A713951}"/>
              </a:ext>
            </a:extLst>
          </p:cNvPr>
          <p:cNvSpPr txBox="1"/>
          <p:nvPr/>
        </p:nvSpPr>
        <p:spPr>
          <a:xfrm>
            <a:off x="838200" y="4953000"/>
            <a:ext cx="2743200" cy="339725"/>
          </a:xfrm>
          <a:prstGeom prst="rect">
            <a:avLst/>
          </a:prstGeom>
          <a:noFill/>
        </p:spPr>
        <p:txBody>
          <a:bodyPr>
            <a:spAutoFit/>
          </a:bodyPr>
          <a:lstStyle/>
          <a:p>
            <a:pPr>
              <a:defRPr/>
            </a:pPr>
            <a:r>
              <a:rPr lang="en-US" sz="1600" b="1" dirty="0">
                <a:solidFill>
                  <a:srgbClr val="666666">
                    <a:lumMod val="75000"/>
                  </a:srgbClr>
                </a:solidFill>
                <a:latin typeface="Calibri"/>
              </a:rPr>
              <a:t>REIMBURSEMENT</a:t>
            </a:r>
            <a:endParaRPr lang="en-US" sz="1600" dirty="0">
              <a:solidFill>
                <a:srgbClr val="666666">
                  <a:lumMod val="75000"/>
                </a:srgbClr>
              </a:solidFill>
              <a:latin typeface="Calibri"/>
            </a:endParaRPr>
          </a:p>
        </p:txBody>
      </p:sp>
      <p:sp>
        <p:nvSpPr>
          <p:cNvPr id="33" name="TextBox 32">
            <a:extLst>
              <a:ext uri="{FF2B5EF4-FFF2-40B4-BE49-F238E27FC236}">
                <a16:creationId xmlns:a16="http://schemas.microsoft.com/office/drawing/2014/main" id="{8B0CD7F1-A7EB-0198-8EE1-74F3A8F0D062}"/>
              </a:ext>
            </a:extLst>
          </p:cNvPr>
          <p:cNvSpPr txBox="1"/>
          <p:nvPr/>
        </p:nvSpPr>
        <p:spPr>
          <a:xfrm>
            <a:off x="838200" y="1851025"/>
            <a:ext cx="2743200" cy="338138"/>
          </a:xfrm>
          <a:prstGeom prst="rect">
            <a:avLst/>
          </a:prstGeom>
          <a:noFill/>
        </p:spPr>
        <p:txBody>
          <a:bodyPr>
            <a:spAutoFit/>
          </a:bodyPr>
          <a:lstStyle/>
          <a:p>
            <a:pPr>
              <a:defRPr/>
            </a:pPr>
            <a:r>
              <a:rPr lang="en-US" sz="1600" b="1" dirty="0">
                <a:solidFill>
                  <a:srgbClr val="666666">
                    <a:lumMod val="75000"/>
                  </a:srgbClr>
                </a:solidFill>
                <a:latin typeface="Calibri"/>
              </a:rPr>
              <a:t>PRE-EVENT PREPARATION</a:t>
            </a:r>
          </a:p>
        </p:txBody>
      </p:sp>
      <p:sp>
        <p:nvSpPr>
          <p:cNvPr id="34" name="TextBox 33">
            <a:extLst>
              <a:ext uri="{FF2B5EF4-FFF2-40B4-BE49-F238E27FC236}">
                <a16:creationId xmlns:a16="http://schemas.microsoft.com/office/drawing/2014/main" id="{6D032993-361F-7BDA-E085-0D06B71ED5E7}"/>
              </a:ext>
            </a:extLst>
          </p:cNvPr>
          <p:cNvSpPr txBox="1"/>
          <p:nvPr/>
        </p:nvSpPr>
        <p:spPr>
          <a:xfrm>
            <a:off x="3581400" y="1981200"/>
            <a:ext cx="4648200" cy="3247043"/>
          </a:xfrm>
          <a:prstGeom prst="rect">
            <a:avLst/>
          </a:prstGeom>
          <a:noFill/>
        </p:spPr>
        <p:txBody>
          <a:bodyPr wrap="square">
            <a:spAutoFit/>
          </a:bodyPr>
          <a:lstStyle/>
          <a:p>
            <a:pPr>
              <a:spcAft>
                <a:spcPts val="1800"/>
              </a:spcAft>
              <a:defRPr/>
            </a:pPr>
            <a:r>
              <a:rPr lang="en-US" sz="2000" b="1" i="1" dirty="0">
                <a:solidFill>
                  <a:schemeClr val="bg1"/>
                </a:solidFill>
                <a:latin typeface="Calibri"/>
              </a:rPr>
              <a:t>The EMAC Process: </a:t>
            </a:r>
          </a:p>
          <a:p>
            <a:pPr marL="631825" indent="-228600">
              <a:spcAft>
                <a:spcPts val="1200"/>
              </a:spcAft>
              <a:buClr>
                <a:schemeClr val="bg1"/>
              </a:buClr>
              <a:buSzPct val="75000"/>
              <a:buFont typeface="Wingdings" pitchFamily="2" charset="2"/>
              <a:buChar char="Ø"/>
              <a:defRPr/>
            </a:pPr>
            <a:r>
              <a:rPr lang="en-US" sz="2000" dirty="0">
                <a:solidFill>
                  <a:schemeClr val="bg1"/>
                </a:solidFill>
                <a:latin typeface="Calibri"/>
              </a:rPr>
              <a:t>comprises five distinctive phases</a:t>
            </a:r>
          </a:p>
          <a:p>
            <a:pPr marL="631825" indent="-228600">
              <a:spcAft>
                <a:spcPts val="1200"/>
              </a:spcAft>
              <a:buClr>
                <a:schemeClr val="bg1"/>
              </a:buClr>
              <a:buSzPct val="75000"/>
              <a:buFont typeface="Wingdings" pitchFamily="2" charset="2"/>
              <a:buChar char="Ø"/>
              <a:defRPr/>
            </a:pPr>
            <a:r>
              <a:rPr lang="en-US" sz="2000" dirty="0">
                <a:solidFill>
                  <a:schemeClr val="bg1"/>
                </a:solidFill>
                <a:latin typeface="Calibri"/>
              </a:rPr>
              <a:t>involves states </a:t>
            </a:r>
            <a:r>
              <a:rPr lang="en-US" sz="2000" i="1" dirty="0">
                <a:solidFill>
                  <a:schemeClr val="bg1"/>
                </a:solidFill>
                <a:latin typeface="Calibri"/>
              </a:rPr>
              <a:t>affected</a:t>
            </a:r>
            <a:r>
              <a:rPr lang="en-US" sz="2000" dirty="0">
                <a:solidFill>
                  <a:schemeClr val="bg1"/>
                </a:solidFill>
                <a:latin typeface="Calibri"/>
              </a:rPr>
              <a:t> by an emergency as well as states </a:t>
            </a:r>
            <a:r>
              <a:rPr lang="en-US" sz="2000" i="1" dirty="0">
                <a:solidFill>
                  <a:schemeClr val="bg1"/>
                </a:solidFill>
                <a:latin typeface="Calibri"/>
              </a:rPr>
              <a:t>assisting</a:t>
            </a:r>
            <a:r>
              <a:rPr lang="en-US" sz="2000" dirty="0">
                <a:solidFill>
                  <a:schemeClr val="bg1"/>
                </a:solidFill>
                <a:latin typeface="Calibri"/>
              </a:rPr>
              <a:t> them</a:t>
            </a:r>
          </a:p>
          <a:p>
            <a:pPr marL="631825" indent="-228600">
              <a:spcAft>
                <a:spcPts val="1200"/>
              </a:spcAft>
              <a:buClr>
                <a:schemeClr val="bg1"/>
              </a:buClr>
              <a:buSzPct val="75000"/>
              <a:buFont typeface="Wingdings" pitchFamily="2" charset="2"/>
              <a:buChar char="Ø"/>
              <a:defRPr/>
            </a:pPr>
            <a:r>
              <a:rPr lang="en-US" sz="2000" dirty="0">
                <a:solidFill>
                  <a:schemeClr val="bg1"/>
                </a:solidFill>
                <a:latin typeface="Calibri"/>
              </a:rPr>
              <a:t>begins </a:t>
            </a:r>
            <a:r>
              <a:rPr lang="en-US" sz="2000" i="1" dirty="0">
                <a:solidFill>
                  <a:schemeClr val="bg1"/>
                </a:solidFill>
                <a:latin typeface="Calibri"/>
              </a:rPr>
              <a:t>before</a:t>
            </a:r>
            <a:r>
              <a:rPr lang="en-US" sz="2000" dirty="0">
                <a:solidFill>
                  <a:schemeClr val="bg1"/>
                </a:solidFill>
                <a:latin typeface="Calibri"/>
              </a:rPr>
              <a:t> emergency occurs</a:t>
            </a:r>
          </a:p>
          <a:p>
            <a:pPr marL="631825" indent="-228600">
              <a:spcAft>
                <a:spcPts val="1800"/>
              </a:spcAft>
              <a:buClr>
                <a:schemeClr val="bg1"/>
              </a:buClr>
              <a:buSzPct val="75000"/>
              <a:buFont typeface="Wingdings" pitchFamily="2" charset="2"/>
              <a:buChar char="Ø"/>
              <a:defRPr/>
            </a:pPr>
            <a:r>
              <a:rPr lang="en-US" sz="2000" dirty="0">
                <a:solidFill>
                  <a:schemeClr val="bg1"/>
                </a:solidFill>
                <a:latin typeface="Calibri"/>
              </a:rPr>
              <a:t>ends when Requesting State reimburses Assisting State</a:t>
            </a:r>
          </a:p>
        </p:txBody>
      </p:sp>
      <p:grpSp>
        <p:nvGrpSpPr>
          <p:cNvPr id="35" name="Group 20" descr="icons for phase labels">
            <a:extLst>
              <a:ext uri="{FF2B5EF4-FFF2-40B4-BE49-F238E27FC236}">
                <a16:creationId xmlns:a16="http://schemas.microsoft.com/office/drawing/2014/main" id="{1C648309-5B8B-7522-E3CC-3EA48FC825FA}"/>
              </a:ext>
            </a:extLst>
          </p:cNvPr>
          <p:cNvGrpSpPr/>
          <p:nvPr/>
        </p:nvGrpSpPr>
        <p:grpSpPr>
          <a:xfrm>
            <a:off x="501501" y="1865313"/>
            <a:ext cx="308124" cy="3392487"/>
            <a:chOff x="501501" y="1865313"/>
            <a:chExt cx="308124" cy="3392487"/>
          </a:xfrm>
        </p:grpSpPr>
        <p:pic>
          <p:nvPicPr>
            <p:cNvPr id="36" name="Picture 5" descr="Activation Icon">
              <a:extLst>
                <a:ext uri="{FF2B5EF4-FFF2-40B4-BE49-F238E27FC236}">
                  <a16:creationId xmlns:a16="http://schemas.microsoft.com/office/drawing/2014/main" id="{76672DED-1DAD-4C65-A8F2-F4578C3CBFA9}"/>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03238" y="2624138"/>
              <a:ext cx="304800" cy="304800"/>
            </a:xfrm>
            <a:prstGeom prst="rect">
              <a:avLst/>
            </a:prstGeom>
            <a:noFill/>
            <a:ln w="9525">
              <a:noFill/>
              <a:miter lim="800000"/>
              <a:headEnd/>
              <a:tailEnd/>
            </a:ln>
          </p:spPr>
        </p:pic>
        <p:pic>
          <p:nvPicPr>
            <p:cNvPr id="37" name="Picture 8" descr="Request and Offer Icon">
              <a:extLst>
                <a:ext uri="{FF2B5EF4-FFF2-40B4-BE49-F238E27FC236}">
                  <a16:creationId xmlns:a16="http://schemas.microsoft.com/office/drawing/2014/main" id="{DA753646-019C-E293-4A46-78AF0E6EACDB}"/>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03238" y="3411538"/>
              <a:ext cx="304800" cy="304800"/>
            </a:xfrm>
            <a:prstGeom prst="rect">
              <a:avLst/>
            </a:prstGeom>
            <a:noFill/>
            <a:ln w="9525">
              <a:noFill/>
              <a:miter lim="800000"/>
              <a:headEnd/>
              <a:tailEnd/>
            </a:ln>
          </p:spPr>
        </p:pic>
        <p:pic>
          <p:nvPicPr>
            <p:cNvPr id="38" name="Picture 6" descr="Response Icon">
              <a:extLst>
                <a:ext uri="{FF2B5EF4-FFF2-40B4-BE49-F238E27FC236}">
                  <a16:creationId xmlns:a16="http://schemas.microsoft.com/office/drawing/2014/main" id="{DDB1EF33-72C7-CD99-436B-F6935769A48C}"/>
                </a:ext>
              </a:extLst>
            </p:cNvPr>
            <p:cNvPicPr>
              <a:picLocks noChangeAspect="1" noChangeArrowheads="1"/>
            </p:cNvPicPr>
            <p:nvPr/>
          </p:nvPicPr>
          <p:blipFill>
            <a:blip r:embed="rId6" cstate="email">
              <a:extLst>
                <a:ext uri="{28A0092B-C50C-407E-A947-70E740481C1C}">
                  <a14:useLocalDpi xmlns:a14="http://schemas.microsoft.com/office/drawing/2010/main" val="0"/>
                </a:ext>
              </a:extLst>
            </a:blip>
            <a:srcRect/>
            <a:stretch>
              <a:fillRect/>
            </a:stretch>
          </p:blipFill>
          <p:spPr bwMode="auto">
            <a:xfrm>
              <a:off x="503238" y="4211638"/>
              <a:ext cx="304800" cy="295275"/>
            </a:xfrm>
            <a:prstGeom prst="rect">
              <a:avLst/>
            </a:prstGeom>
            <a:noFill/>
            <a:ln w="9525">
              <a:noFill/>
              <a:miter lim="800000"/>
              <a:headEnd/>
              <a:tailEnd/>
            </a:ln>
          </p:spPr>
        </p:pic>
        <p:pic>
          <p:nvPicPr>
            <p:cNvPr id="39" name="Picture 4" descr="Pre-event Preparation">
              <a:extLst>
                <a:ext uri="{FF2B5EF4-FFF2-40B4-BE49-F238E27FC236}">
                  <a16:creationId xmlns:a16="http://schemas.microsoft.com/office/drawing/2014/main" id="{5E7B54F1-20A5-888B-287A-AC4BDA774506}"/>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04825" y="1865313"/>
              <a:ext cx="304800" cy="304800"/>
            </a:xfrm>
            <a:prstGeom prst="rect">
              <a:avLst/>
            </a:prstGeom>
            <a:noFill/>
            <a:ln w="9525">
              <a:noFill/>
              <a:miter lim="800000"/>
              <a:headEnd/>
              <a:tailEnd/>
            </a:ln>
          </p:spPr>
        </p:pic>
        <p:pic>
          <p:nvPicPr>
            <p:cNvPr id="40" name="Picture 39" descr="Reimbursement Icon">
              <a:extLst>
                <a:ext uri="{FF2B5EF4-FFF2-40B4-BE49-F238E27FC236}">
                  <a16:creationId xmlns:a16="http://schemas.microsoft.com/office/drawing/2014/main" id="{15F4EC54-3708-6E7B-9428-358925EB5812}"/>
                </a:ext>
              </a:extLst>
            </p:cNvPr>
            <p:cNvPicPr>
              <a:picLocks noChangeAspect="1"/>
            </p:cNvPicPr>
            <p:nvPr/>
          </p:nvPicPr>
          <p:blipFill>
            <a:blip r:embed="rId8" cstate="email">
              <a:extLst>
                <a:ext uri="{28A0092B-C50C-407E-A947-70E740481C1C}">
                  <a14:useLocalDpi xmlns:a14="http://schemas.microsoft.com/office/drawing/2010/main" val="0"/>
                </a:ext>
              </a:extLst>
            </a:blip>
            <a:srcRect/>
            <a:stretch>
              <a:fillRect/>
            </a:stretch>
          </p:blipFill>
          <p:spPr bwMode="auto">
            <a:xfrm>
              <a:off x="501501" y="4953000"/>
              <a:ext cx="304800" cy="304800"/>
            </a:xfrm>
            <a:prstGeom prst="rect">
              <a:avLst/>
            </a:prstGeom>
            <a:noFill/>
            <a:ln w="9525">
              <a:noFill/>
              <a:miter lim="800000"/>
              <a:headEnd/>
              <a:tailEnd/>
            </a:ln>
          </p:spPr>
        </p:pic>
      </p:grpSp>
    </p:spTree>
    <p:extLst>
      <p:ext uri="{BB962C8B-B14F-4D97-AF65-F5344CB8AC3E}">
        <p14:creationId xmlns:p14="http://schemas.microsoft.com/office/powerpoint/2010/main" val="326673634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4"/>
          <p:cNvSpPr txBox="1">
            <a:spLocks/>
          </p:cNvSpPr>
          <p:nvPr/>
        </p:nvSpPr>
        <p:spPr bwMode="auto">
          <a:xfrm>
            <a:off x="422275" y="0"/>
            <a:ext cx="8559800" cy="1066800"/>
          </a:xfrm>
          <a:prstGeom prst="rect">
            <a:avLst/>
          </a:prstGeom>
          <a:noFill/>
          <a:ln w="9525">
            <a:noFill/>
            <a:miter lim="800000"/>
            <a:headEnd/>
            <a:tailEnd/>
          </a:ln>
          <a:effectLst>
            <a:outerShdw dist="35921" dir="2700000" algn="ctr" rotWithShape="0">
              <a:schemeClr val="tx1"/>
            </a:outerShdw>
          </a:effectLst>
        </p:spPr>
        <p:txBody>
          <a:bodyPr anchor="ctr"/>
          <a:lstStyle/>
          <a:p>
            <a:pPr eaLnBrk="0" hangingPunct="0">
              <a:lnSpc>
                <a:spcPct val="90000"/>
              </a:lnSpc>
              <a:defRPr/>
            </a:pPr>
            <a:r>
              <a:rPr lang="en-US" sz="3200" kern="0" dirty="0">
                <a:solidFill>
                  <a:schemeClr val="bg1"/>
                </a:solidFill>
                <a:latin typeface="+mj-lt"/>
                <a:ea typeface="+mj-ea"/>
                <a:cs typeface="+mj-cs"/>
              </a:rPr>
              <a:t>EMAC Overview – EMAC Process</a:t>
            </a:r>
          </a:p>
        </p:txBody>
      </p:sp>
      <p:pic>
        <p:nvPicPr>
          <p:cNvPr id="6" name="Picture 2">
            <a:extLst>
              <a:ext uri="{FF2B5EF4-FFF2-40B4-BE49-F238E27FC236}">
                <a16:creationId xmlns:a16="http://schemas.microsoft.com/office/drawing/2014/main" id="{9521681E-DECE-6E12-ADE0-8421BBFFE2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582" y="6281195"/>
            <a:ext cx="466436" cy="513080"/>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a:extLst>
              <a:ext uri="{FF2B5EF4-FFF2-40B4-BE49-F238E27FC236}">
                <a16:creationId xmlns:a16="http://schemas.microsoft.com/office/drawing/2014/main" id="{75F9907E-4615-AD7E-5919-D9D9FC3BBC2B}"/>
              </a:ext>
            </a:extLst>
          </p:cNvPr>
          <p:cNvSpPr txBox="1"/>
          <p:nvPr/>
        </p:nvSpPr>
        <p:spPr>
          <a:xfrm>
            <a:off x="838200" y="4233069"/>
            <a:ext cx="2743200" cy="338138"/>
          </a:xfrm>
          <a:prstGeom prst="rect">
            <a:avLst/>
          </a:prstGeom>
          <a:noFill/>
        </p:spPr>
        <p:txBody>
          <a:bodyPr>
            <a:spAutoFit/>
          </a:bodyPr>
          <a:lstStyle/>
          <a:p>
            <a:pPr>
              <a:defRPr/>
            </a:pPr>
            <a:r>
              <a:rPr lang="en-US" sz="1600" b="1" dirty="0">
                <a:solidFill>
                  <a:srgbClr val="666666">
                    <a:lumMod val="75000"/>
                  </a:srgbClr>
                </a:solidFill>
                <a:latin typeface="Calibri"/>
              </a:rPr>
              <a:t>ACTIVATION</a:t>
            </a:r>
          </a:p>
        </p:txBody>
      </p:sp>
      <p:sp>
        <p:nvSpPr>
          <p:cNvPr id="33" name="TextBox 32">
            <a:extLst>
              <a:ext uri="{FF2B5EF4-FFF2-40B4-BE49-F238E27FC236}">
                <a16:creationId xmlns:a16="http://schemas.microsoft.com/office/drawing/2014/main" id="{8B0CD7F1-A7EB-0198-8EE1-74F3A8F0D062}"/>
              </a:ext>
            </a:extLst>
          </p:cNvPr>
          <p:cNvSpPr txBox="1"/>
          <p:nvPr/>
        </p:nvSpPr>
        <p:spPr>
          <a:xfrm>
            <a:off x="838200" y="1851025"/>
            <a:ext cx="2743200" cy="338138"/>
          </a:xfrm>
          <a:prstGeom prst="rect">
            <a:avLst/>
          </a:prstGeom>
          <a:noFill/>
        </p:spPr>
        <p:txBody>
          <a:bodyPr>
            <a:spAutoFit/>
          </a:bodyPr>
          <a:lstStyle/>
          <a:p>
            <a:pPr>
              <a:defRPr/>
            </a:pPr>
            <a:r>
              <a:rPr lang="en-US" sz="1600" b="1" dirty="0">
                <a:solidFill>
                  <a:srgbClr val="666666">
                    <a:lumMod val="75000"/>
                  </a:srgbClr>
                </a:solidFill>
                <a:latin typeface="Calibri"/>
              </a:rPr>
              <a:t>PRE-EVENT PREPARATION</a:t>
            </a:r>
          </a:p>
        </p:txBody>
      </p:sp>
      <p:pic>
        <p:nvPicPr>
          <p:cNvPr id="36" name="Picture 5" descr="Activation Icon">
            <a:extLst>
              <a:ext uri="{FF2B5EF4-FFF2-40B4-BE49-F238E27FC236}">
                <a16:creationId xmlns:a16="http://schemas.microsoft.com/office/drawing/2014/main" id="{76672DED-1DAD-4C65-A8F2-F4578C3CBFA9}"/>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03238" y="4249738"/>
            <a:ext cx="304800" cy="304800"/>
          </a:xfrm>
          <a:prstGeom prst="rect">
            <a:avLst/>
          </a:prstGeom>
          <a:noFill/>
          <a:ln w="9525">
            <a:noFill/>
            <a:miter lim="800000"/>
            <a:headEnd/>
            <a:tailEnd/>
          </a:ln>
        </p:spPr>
      </p:pic>
      <p:pic>
        <p:nvPicPr>
          <p:cNvPr id="39" name="Picture 4" descr="Pre-event Preparation">
            <a:extLst>
              <a:ext uri="{FF2B5EF4-FFF2-40B4-BE49-F238E27FC236}">
                <a16:creationId xmlns:a16="http://schemas.microsoft.com/office/drawing/2014/main" id="{5E7B54F1-20A5-888B-287A-AC4BDA774506}"/>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04825" y="1867694"/>
            <a:ext cx="304800" cy="304800"/>
          </a:xfrm>
          <a:prstGeom prst="rect">
            <a:avLst/>
          </a:prstGeom>
          <a:noFill/>
          <a:ln w="9525">
            <a:noFill/>
            <a:miter lim="800000"/>
            <a:headEnd/>
            <a:tailEnd/>
          </a:ln>
        </p:spPr>
      </p:pic>
      <p:sp>
        <p:nvSpPr>
          <p:cNvPr id="19" name="Content Placeholder 2">
            <a:extLst>
              <a:ext uri="{FF2B5EF4-FFF2-40B4-BE49-F238E27FC236}">
                <a16:creationId xmlns:a16="http://schemas.microsoft.com/office/drawing/2014/main" id="{B1B7AF22-0D54-5E1C-1926-F209A03E15AB}"/>
              </a:ext>
            </a:extLst>
          </p:cNvPr>
          <p:cNvSpPr txBox="1">
            <a:spLocks/>
          </p:cNvSpPr>
          <p:nvPr/>
        </p:nvSpPr>
        <p:spPr bwMode="auto">
          <a:xfrm>
            <a:off x="4014788" y="1378909"/>
            <a:ext cx="4870594" cy="1737982"/>
          </a:xfrm>
          <a:prstGeom prst="rect">
            <a:avLst/>
          </a:prstGeom>
          <a:noFill/>
          <a:ln w="9525">
            <a:noFill/>
            <a:miter lim="800000"/>
            <a:headEnd/>
            <a:tailEnd/>
          </a:ln>
        </p:spPr>
        <p:txBody>
          <a:bodyPr/>
          <a:lstStyle/>
          <a:p>
            <a:pPr marL="228600" indent="-228600" eaLnBrk="0" hangingPunct="0">
              <a:spcBef>
                <a:spcPct val="20000"/>
              </a:spcBef>
              <a:spcAft>
                <a:spcPts val="600"/>
              </a:spcAft>
              <a:buClr>
                <a:srgbClr val="A50021"/>
              </a:buClr>
              <a:buFont typeface="Wingdings" pitchFamily="2" charset="2"/>
              <a:buChar char="§"/>
            </a:pPr>
            <a:r>
              <a:rPr lang="en-US" sz="1800" dirty="0">
                <a:latin typeface="Times New Roman" panose="02020603050405020304" pitchFamily="18" charset="0"/>
                <a:cs typeface="Times New Roman" panose="02020603050405020304" pitchFamily="18" charset="0"/>
              </a:rPr>
              <a:t>Develop internal plans and procedures to implement the EMAC process.</a:t>
            </a:r>
          </a:p>
          <a:p>
            <a:pPr marL="228600" indent="-228600" eaLnBrk="0" hangingPunct="0">
              <a:spcBef>
                <a:spcPct val="20000"/>
              </a:spcBef>
              <a:spcAft>
                <a:spcPts val="600"/>
              </a:spcAft>
              <a:buClr>
                <a:srgbClr val="A50021"/>
              </a:buClr>
              <a:buFont typeface="Wingdings" pitchFamily="2" charset="2"/>
              <a:buChar char="§"/>
            </a:pPr>
            <a:r>
              <a:rPr lang="en-US" sz="1800" dirty="0">
                <a:latin typeface="Times New Roman" panose="02020603050405020304" pitchFamily="18" charset="0"/>
                <a:cs typeface="Times New Roman" panose="02020603050405020304" pitchFamily="18" charset="0"/>
              </a:rPr>
              <a:t>Train local and state Resource Providers.</a:t>
            </a:r>
          </a:p>
          <a:p>
            <a:pPr marL="228600" indent="-228600" eaLnBrk="0" hangingPunct="0">
              <a:spcBef>
                <a:spcPct val="20000"/>
              </a:spcBef>
              <a:spcAft>
                <a:spcPts val="600"/>
              </a:spcAft>
              <a:buClr>
                <a:srgbClr val="A50021"/>
              </a:buClr>
              <a:buFont typeface="Wingdings" pitchFamily="2" charset="2"/>
              <a:buChar char="§"/>
            </a:pPr>
            <a:r>
              <a:rPr lang="en-US" sz="1800" dirty="0">
                <a:latin typeface="Times New Roman" panose="02020603050405020304" pitchFamily="18" charset="0"/>
                <a:cs typeface="Times New Roman" panose="02020603050405020304" pitchFamily="18" charset="0"/>
              </a:rPr>
              <a:t>Establish Mission Ready Packages with estimated costs.</a:t>
            </a:r>
          </a:p>
        </p:txBody>
      </p:sp>
      <p:sp>
        <p:nvSpPr>
          <p:cNvPr id="20" name="Content Placeholder 2">
            <a:extLst>
              <a:ext uri="{FF2B5EF4-FFF2-40B4-BE49-F238E27FC236}">
                <a16:creationId xmlns:a16="http://schemas.microsoft.com/office/drawing/2014/main" id="{7C2175F0-A77E-D04E-9DC7-FBDA3B0E2217}"/>
              </a:ext>
            </a:extLst>
          </p:cNvPr>
          <p:cNvSpPr txBox="1">
            <a:spLocks/>
          </p:cNvSpPr>
          <p:nvPr/>
        </p:nvSpPr>
        <p:spPr bwMode="auto">
          <a:xfrm>
            <a:off x="3917806" y="3882345"/>
            <a:ext cx="4967576" cy="1737982"/>
          </a:xfrm>
          <a:prstGeom prst="rect">
            <a:avLst/>
          </a:prstGeom>
          <a:noFill/>
          <a:ln w="9525">
            <a:noFill/>
            <a:miter lim="800000"/>
            <a:headEnd/>
            <a:tailEnd/>
          </a:ln>
        </p:spPr>
        <p:txBody>
          <a:bodyPr/>
          <a:lstStyle/>
          <a:p>
            <a:pPr marL="228600" indent="-228600" eaLnBrk="0" hangingPunct="0">
              <a:spcBef>
                <a:spcPct val="20000"/>
              </a:spcBef>
              <a:spcAft>
                <a:spcPts val="600"/>
              </a:spcAft>
              <a:buClr>
                <a:srgbClr val="A50021"/>
              </a:buClr>
              <a:buFont typeface="Wingdings" pitchFamily="2" charset="2"/>
              <a:buChar char="§"/>
            </a:pPr>
            <a:r>
              <a:rPr lang="en-US" sz="1800" dirty="0">
                <a:latin typeface="Times New Roman" panose="02020603050405020304" pitchFamily="18" charset="0"/>
                <a:cs typeface="Times New Roman" panose="02020603050405020304" pitchFamily="18" charset="0"/>
              </a:rPr>
              <a:t>Local resources exhausted or anticipated to be exhausted</a:t>
            </a:r>
          </a:p>
          <a:p>
            <a:pPr marL="228600" indent="-228600" eaLnBrk="0" hangingPunct="0">
              <a:spcBef>
                <a:spcPct val="20000"/>
              </a:spcBef>
              <a:spcAft>
                <a:spcPts val="600"/>
              </a:spcAft>
              <a:buClr>
                <a:srgbClr val="A50021"/>
              </a:buClr>
              <a:buFont typeface="Wingdings" pitchFamily="2" charset="2"/>
              <a:buChar char="§"/>
            </a:pPr>
            <a:r>
              <a:rPr lang="en-US" sz="1800" dirty="0">
                <a:latin typeface="Times New Roman" panose="02020603050405020304" pitchFamily="18" charset="0"/>
                <a:cs typeface="Times New Roman" panose="02020603050405020304" pitchFamily="18" charset="0"/>
              </a:rPr>
              <a:t>Governor declares a State of Emergency</a:t>
            </a:r>
          </a:p>
          <a:p>
            <a:pPr marL="228600" indent="-228600" eaLnBrk="0" hangingPunct="0">
              <a:spcBef>
                <a:spcPct val="20000"/>
              </a:spcBef>
              <a:spcAft>
                <a:spcPts val="600"/>
              </a:spcAft>
              <a:buClr>
                <a:srgbClr val="A50021"/>
              </a:buClr>
              <a:buFont typeface="Wingdings" pitchFamily="2" charset="2"/>
              <a:buChar char="§"/>
            </a:pPr>
            <a:r>
              <a:rPr lang="en-US" sz="1800" dirty="0">
                <a:latin typeface="Times New Roman" panose="02020603050405020304" pitchFamily="18" charset="0"/>
                <a:cs typeface="Times New Roman" panose="02020603050405020304" pitchFamily="18" charset="0"/>
              </a:rPr>
              <a:t>Affected state opens an event in the EMAC Operating System (EOS)</a:t>
            </a:r>
          </a:p>
        </p:txBody>
      </p:sp>
      <p:cxnSp>
        <p:nvCxnSpPr>
          <p:cNvPr id="21" name="Straight Connector 20">
            <a:extLst>
              <a:ext uri="{FF2B5EF4-FFF2-40B4-BE49-F238E27FC236}">
                <a16:creationId xmlns:a16="http://schemas.microsoft.com/office/drawing/2014/main" id="{337BFFEA-D3C8-1FE8-9234-603393C86605}"/>
              </a:ext>
            </a:extLst>
          </p:cNvPr>
          <p:cNvCxnSpPr>
            <a:cxnSpLocks/>
          </p:cNvCxnSpPr>
          <p:nvPr/>
        </p:nvCxnSpPr>
        <p:spPr bwMode="auto">
          <a:xfrm>
            <a:off x="538018" y="3429000"/>
            <a:ext cx="8183707" cy="0"/>
          </a:xfrm>
          <a:prstGeom prst="line">
            <a:avLst/>
          </a:prstGeom>
          <a:ln w="19050" cmpd="sng">
            <a:prstDash val="dash"/>
            <a:headEnd type="none" w="med" len="med"/>
            <a:tailEnd type="none" w="med" len="med"/>
          </a:ln>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111537383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4"/>
          <p:cNvSpPr txBox="1">
            <a:spLocks/>
          </p:cNvSpPr>
          <p:nvPr/>
        </p:nvSpPr>
        <p:spPr bwMode="auto">
          <a:xfrm>
            <a:off x="422275" y="0"/>
            <a:ext cx="8559800" cy="1066800"/>
          </a:xfrm>
          <a:prstGeom prst="rect">
            <a:avLst/>
          </a:prstGeom>
          <a:noFill/>
          <a:ln w="9525">
            <a:noFill/>
            <a:miter lim="800000"/>
            <a:headEnd/>
            <a:tailEnd/>
          </a:ln>
          <a:effectLst>
            <a:outerShdw dist="35921" dir="2700000" algn="ctr" rotWithShape="0">
              <a:schemeClr val="tx1"/>
            </a:outerShdw>
          </a:effectLst>
        </p:spPr>
        <p:txBody>
          <a:bodyPr anchor="ctr"/>
          <a:lstStyle/>
          <a:p>
            <a:pPr eaLnBrk="0" hangingPunct="0">
              <a:lnSpc>
                <a:spcPct val="90000"/>
              </a:lnSpc>
              <a:defRPr/>
            </a:pPr>
            <a:r>
              <a:rPr lang="en-US" sz="3200" kern="0" dirty="0">
                <a:solidFill>
                  <a:schemeClr val="bg1"/>
                </a:solidFill>
                <a:latin typeface="+mj-lt"/>
                <a:ea typeface="+mj-ea"/>
                <a:cs typeface="+mj-cs"/>
              </a:rPr>
              <a:t>EMAC Overview – EMAC Process</a:t>
            </a:r>
          </a:p>
        </p:txBody>
      </p:sp>
      <p:pic>
        <p:nvPicPr>
          <p:cNvPr id="6" name="Picture 2">
            <a:extLst>
              <a:ext uri="{FF2B5EF4-FFF2-40B4-BE49-F238E27FC236}">
                <a16:creationId xmlns:a16="http://schemas.microsoft.com/office/drawing/2014/main" id="{9521681E-DECE-6E12-ADE0-8421BBFFE2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582" y="6281195"/>
            <a:ext cx="466436" cy="513080"/>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a:extLst>
              <a:ext uri="{FF2B5EF4-FFF2-40B4-BE49-F238E27FC236}">
                <a16:creationId xmlns:a16="http://schemas.microsoft.com/office/drawing/2014/main" id="{E76B403D-E0C5-DDFF-057D-3390B5E55033}"/>
              </a:ext>
            </a:extLst>
          </p:cNvPr>
          <p:cNvSpPr txBox="1"/>
          <p:nvPr/>
        </p:nvSpPr>
        <p:spPr>
          <a:xfrm>
            <a:off x="838200" y="1892010"/>
            <a:ext cx="2743200" cy="338138"/>
          </a:xfrm>
          <a:prstGeom prst="rect">
            <a:avLst/>
          </a:prstGeom>
          <a:noFill/>
        </p:spPr>
        <p:txBody>
          <a:bodyPr>
            <a:spAutoFit/>
          </a:bodyPr>
          <a:lstStyle/>
          <a:p>
            <a:pPr>
              <a:defRPr/>
            </a:pPr>
            <a:r>
              <a:rPr lang="en-US" sz="1600" b="1" dirty="0">
                <a:solidFill>
                  <a:srgbClr val="666666">
                    <a:lumMod val="75000"/>
                  </a:srgbClr>
                </a:solidFill>
                <a:latin typeface="Calibri"/>
              </a:rPr>
              <a:t>REQUEST &amp; OFFER</a:t>
            </a:r>
          </a:p>
        </p:txBody>
      </p:sp>
      <p:sp>
        <p:nvSpPr>
          <p:cNvPr id="18" name="TextBox 17">
            <a:extLst>
              <a:ext uri="{FF2B5EF4-FFF2-40B4-BE49-F238E27FC236}">
                <a16:creationId xmlns:a16="http://schemas.microsoft.com/office/drawing/2014/main" id="{755C9E4F-4D6A-F518-CD99-E6D20605D6D8}"/>
              </a:ext>
            </a:extLst>
          </p:cNvPr>
          <p:cNvSpPr txBox="1"/>
          <p:nvPr/>
        </p:nvSpPr>
        <p:spPr>
          <a:xfrm>
            <a:off x="838200" y="4086512"/>
            <a:ext cx="2743200" cy="339725"/>
          </a:xfrm>
          <a:prstGeom prst="rect">
            <a:avLst/>
          </a:prstGeom>
          <a:noFill/>
        </p:spPr>
        <p:txBody>
          <a:bodyPr>
            <a:spAutoFit/>
          </a:bodyPr>
          <a:lstStyle/>
          <a:p>
            <a:pPr>
              <a:defRPr/>
            </a:pPr>
            <a:r>
              <a:rPr lang="en-US" sz="1600" b="1" dirty="0">
                <a:solidFill>
                  <a:srgbClr val="666666">
                    <a:lumMod val="75000"/>
                  </a:srgbClr>
                </a:solidFill>
                <a:latin typeface="Calibri"/>
              </a:rPr>
              <a:t>RESPONSE</a:t>
            </a:r>
            <a:endParaRPr lang="en-US" sz="1600" dirty="0">
              <a:solidFill>
                <a:srgbClr val="666666">
                  <a:lumMod val="75000"/>
                </a:srgbClr>
              </a:solidFill>
              <a:latin typeface="Calibri"/>
            </a:endParaRPr>
          </a:p>
        </p:txBody>
      </p:sp>
      <p:pic>
        <p:nvPicPr>
          <p:cNvPr id="37" name="Picture 8" descr="Request and Offer Icon">
            <a:extLst>
              <a:ext uri="{FF2B5EF4-FFF2-40B4-BE49-F238E27FC236}">
                <a16:creationId xmlns:a16="http://schemas.microsoft.com/office/drawing/2014/main" id="{DA753646-019C-E293-4A46-78AF0E6EACDB}"/>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03238" y="1908679"/>
            <a:ext cx="304800" cy="304800"/>
          </a:xfrm>
          <a:prstGeom prst="rect">
            <a:avLst/>
          </a:prstGeom>
          <a:noFill/>
          <a:ln w="9525">
            <a:noFill/>
            <a:miter lim="800000"/>
            <a:headEnd/>
            <a:tailEnd/>
          </a:ln>
        </p:spPr>
      </p:pic>
      <p:pic>
        <p:nvPicPr>
          <p:cNvPr id="38" name="Picture 6" descr="Response Icon">
            <a:extLst>
              <a:ext uri="{FF2B5EF4-FFF2-40B4-BE49-F238E27FC236}">
                <a16:creationId xmlns:a16="http://schemas.microsoft.com/office/drawing/2014/main" id="{DDB1EF33-72C7-CD99-436B-F6935769A48C}"/>
              </a:ext>
            </a:extLst>
          </p:cNvPr>
          <p:cNvPicPr>
            <a:picLocks noChangeAspect="1" noChangeArrowheads="1"/>
          </p:cNvPicPr>
          <p:nvPr/>
        </p:nvPicPr>
        <p:blipFill>
          <a:blip r:embed="rId5" cstate="email">
            <a:extLst>
              <a:ext uri="{28A0092B-C50C-407E-A947-70E740481C1C}">
                <a14:useLocalDpi xmlns:a14="http://schemas.microsoft.com/office/drawing/2010/main" val="0"/>
              </a:ext>
            </a:extLst>
          </a:blip>
          <a:srcRect/>
          <a:stretch>
            <a:fillRect/>
          </a:stretch>
        </p:blipFill>
        <p:spPr bwMode="auto">
          <a:xfrm>
            <a:off x="503238" y="4108737"/>
            <a:ext cx="304800" cy="295275"/>
          </a:xfrm>
          <a:prstGeom prst="rect">
            <a:avLst/>
          </a:prstGeom>
          <a:noFill/>
          <a:ln w="9525">
            <a:noFill/>
            <a:miter lim="800000"/>
            <a:headEnd/>
            <a:tailEnd/>
          </a:ln>
        </p:spPr>
      </p:pic>
      <p:sp>
        <p:nvSpPr>
          <p:cNvPr id="15" name="Content Placeholder 2">
            <a:extLst>
              <a:ext uri="{FF2B5EF4-FFF2-40B4-BE49-F238E27FC236}">
                <a16:creationId xmlns:a16="http://schemas.microsoft.com/office/drawing/2014/main" id="{D8D36D62-2DD8-F493-401A-E7FDCB185A5A}"/>
              </a:ext>
            </a:extLst>
          </p:cNvPr>
          <p:cNvSpPr txBox="1">
            <a:spLocks/>
          </p:cNvSpPr>
          <p:nvPr/>
        </p:nvSpPr>
        <p:spPr bwMode="auto">
          <a:xfrm>
            <a:off x="4014787" y="1320171"/>
            <a:ext cx="4967288" cy="1820193"/>
          </a:xfrm>
          <a:prstGeom prst="rect">
            <a:avLst/>
          </a:prstGeom>
          <a:noFill/>
          <a:ln w="9525">
            <a:noFill/>
            <a:miter lim="800000"/>
            <a:headEnd/>
            <a:tailEnd/>
          </a:ln>
        </p:spPr>
        <p:txBody>
          <a:bodyPr/>
          <a:lstStyle/>
          <a:p>
            <a:pPr marL="228600" indent="-228600" eaLnBrk="0" hangingPunct="0">
              <a:spcBef>
                <a:spcPct val="20000"/>
              </a:spcBef>
              <a:spcAft>
                <a:spcPts val="600"/>
              </a:spcAft>
              <a:buClr>
                <a:srgbClr val="A50021"/>
              </a:buClr>
              <a:buFont typeface="Wingdings" pitchFamily="2" charset="2"/>
              <a:buChar char="§"/>
            </a:pPr>
            <a:r>
              <a:rPr lang="en-US" sz="1600" dirty="0">
                <a:latin typeface="Times New Roman" panose="02020603050405020304" pitchFamily="18" charset="0"/>
                <a:cs typeface="Times New Roman" panose="02020603050405020304" pitchFamily="18" charset="0"/>
              </a:rPr>
              <a:t>A-Team inputs resource requests into the EMAC EOS and broadcasts requests to designates states.</a:t>
            </a:r>
          </a:p>
          <a:p>
            <a:pPr marL="228600" indent="-228600" eaLnBrk="0" hangingPunct="0">
              <a:spcBef>
                <a:spcPct val="20000"/>
              </a:spcBef>
              <a:spcAft>
                <a:spcPts val="600"/>
              </a:spcAft>
              <a:buClr>
                <a:srgbClr val="A50021"/>
              </a:buClr>
              <a:buFont typeface="Wingdings" pitchFamily="2" charset="2"/>
              <a:buChar char="§"/>
            </a:pPr>
            <a:r>
              <a:rPr lang="en-US" sz="1600" dirty="0">
                <a:latin typeface="Times New Roman" panose="02020603050405020304" pitchFamily="18" charset="0"/>
                <a:cs typeface="Times New Roman" panose="02020603050405020304" pitchFamily="18" charset="0"/>
              </a:rPr>
              <a:t>Assisting states work on offers of assistance. All costs included.</a:t>
            </a:r>
          </a:p>
          <a:p>
            <a:pPr marL="228600" indent="-228600" eaLnBrk="0" hangingPunct="0">
              <a:spcBef>
                <a:spcPct val="20000"/>
              </a:spcBef>
              <a:spcAft>
                <a:spcPts val="600"/>
              </a:spcAft>
              <a:buClr>
                <a:srgbClr val="A50021"/>
              </a:buClr>
              <a:buFont typeface="Wingdings" pitchFamily="2" charset="2"/>
              <a:buChar char="§"/>
            </a:pPr>
            <a:r>
              <a:rPr lang="en-US" sz="1600" dirty="0">
                <a:latin typeface="Times New Roman" panose="02020603050405020304" pitchFamily="18" charset="0"/>
                <a:cs typeface="Times New Roman" panose="02020603050405020304" pitchFamily="18" charset="0"/>
              </a:rPr>
              <a:t>Resource Support Agreements (RSAs) finalized.</a:t>
            </a:r>
          </a:p>
        </p:txBody>
      </p:sp>
      <p:sp>
        <p:nvSpPr>
          <p:cNvPr id="19" name="Content Placeholder 2">
            <a:extLst>
              <a:ext uri="{FF2B5EF4-FFF2-40B4-BE49-F238E27FC236}">
                <a16:creationId xmlns:a16="http://schemas.microsoft.com/office/drawing/2014/main" id="{CB7101D8-0C0D-AC8B-0452-8EC2F1A746B0}"/>
              </a:ext>
            </a:extLst>
          </p:cNvPr>
          <p:cNvSpPr txBox="1">
            <a:spLocks/>
          </p:cNvSpPr>
          <p:nvPr/>
        </p:nvSpPr>
        <p:spPr bwMode="auto">
          <a:xfrm>
            <a:off x="4014787" y="3375891"/>
            <a:ext cx="4967288" cy="2653145"/>
          </a:xfrm>
          <a:prstGeom prst="rect">
            <a:avLst/>
          </a:prstGeom>
          <a:noFill/>
          <a:ln w="9525">
            <a:noFill/>
            <a:miter lim="800000"/>
            <a:headEnd/>
            <a:tailEnd/>
          </a:ln>
        </p:spPr>
        <p:txBody>
          <a:bodyPr/>
          <a:lstStyle/>
          <a:p>
            <a:pPr marL="228600" indent="-228600" eaLnBrk="0" hangingPunct="0">
              <a:spcBef>
                <a:spcPct val="20000"/>
              </a:spcBef>
              <a:spcAft>
                <a:spcPts val="600"/>
              </a:spcAft>
              <a:buClr>
                <a:srgbClr val="A50021"/>
              </a:buClr>
              <a:buFont typeface="Wingdings" pitchFamily="2" charset="2"/>
              <a:buChar char="§"/>
            </a:pPr>
            <a:r>
              <a:rPr lang="en-US" sz="1600" dirty="0">
                <a:latin typeface="Times New Roman" panose="02020603050405020304" pitchFamily="18" charset="0"/>
                <a:cs typeface="Times New Roman" panose="02020603050405020304" pitchFamily="18" charset="0"/>
              </a:rPr>
              <a:t>Resources prepare to deploy.</a:t>
            </a:r>
          </a:p>
          <a:p>
            <a:pPr marL="228600" indent="-228600" eaLnBrk="0" hangingPunct="0">
              <a:spcBef>
                <a:spcPct val="20000"/>
              </a:spcBef>
              <a:spcAft>
                <a:spcPts val="600"/>
              </a:spcAft>
              <a:buClr>
                <a:srgbClr val="A50021"/>
              </a:buClr>
              <a:buFont typeface="Wingdings" pitchFamily="2" charset="2"/>
              <a:buChar char="§"/>
            </a:pPr>
            <a:r>
              <a:rPr lang="en-US" sz="1600" dirty="0">
                <a:latin typeface="Times New Roman" panose="02020603050405020304" pitchFamily="18" charset="0"/>
                <a:cs typeface="Times New Roman" panose="02020603050405020304" pitchFamily="18" charset="0"/>
              </a:rPr>
              <a:t>Deploying personnel receive a pre-deployment briefing.</a:t>
            </a:r>
          </a:p>
          <a:p>
            <a:pPr marL="228600" indent="-228600" eaLnBrk="0" hangingPunct="0">
              <a:spcBef>
                <a:spcPct val="20000"/>
              </a:spcBef>
              <a:spcAft>
                <a:spcPts val="600"/>
              </a:spcAft>
              <a:buClr>
                <a:srgbClr val="A50021"/>
              </a:buClr>
              <a:buFont typeface="Wingdings" pitchFamily="2" charset="2"/>
              <a:buChar char="§"/>
            </a:pPr>
            <a:r>
              <a:rPr lang="en-US" sz="1600" dirty="0">
                <a:latin typeface="Times New Roman" panose="02020603050405020304" pitchFamily="18" charset="0"/>
                <a:cs typeface="Times New Roman" panose="02020603050405020304" pitchFamily="18" charset="0"/>
              </a:rPr>
              <a:t>Keep track of all costs, damages, issues, etc.</a:t>
            </a:r>
          </a:p>
          <a:p>
            <a:pPr marL="685800" lvl="1" indent="-228600" eaLnBrk="0" hangingPunct="0">
              <a:spcBef>
                <a:spcPct val="20000"/>
              </a:spcBef>
              <a:spcAft>
                <a:spcPts val="600"/>
              </a:spcAft>
              <a:buClr>
                <a:srgbClr val="A50021"/>
              </a:buClr>
              <a:buFont typeface="Wingdings" pitchFamily="2" charset="2"/>
              <a:buChar char="§"/>
            </a:pPr>
            <a:r>
              <a:rPr lang="en-US" sz="1600" dirty="0">
                <a:latin typeface="Times New Roman" panose="02020603050405020304" pitchFamily="18" charset="0"/>
                <a:cs typeface="Times New Roman" panose="02020603050405020304" pitchFamily="18" charset="0"/>
              </a:rPr>
              <a:t>Dedicated finance/logistics member recommended for larger teams.</a:t>
            </a:r>
          </a:p>
          <a:p>
            <a:pPr marL="228600" indent="-228600" eaLnBrk="0" hangingPunct="0">
              <a:spcBef>
                <a:spcPct val="20000"/>
              </a:spcBef>
              <a:spcAft>
                <a:spcPts val="600"/>
              </a:spcAft>
              <a:buClr>
                <a:srgbClr val="A50021"/>
              </a:buClr>
              <a:buFont typeface="Wingdings" pitchFamily="2" charset="2"/>
              <a:buChar char="§"/>
            </a:pPr>
            <a:r>
              <a:rPr lang="en-US" sz="1600" dirty="0">
                <a:latin typeface="Times New Roman" panose="02020603050405020304" pitchFamily="18" charset="0"/>
                <a:cs typeface="Times New Roman" panose="02020603050405020304" pitchFamily="18" charset="0"/>
              </a:rPr>
              <a:t>Keep contact with home state representatives.</a:t>
            </a:r>
          </a:p>
          <a:p>
            <a:pPr marL="228600" indent="-228600" eaLnBrk="0" hangingPunct="0">
              <a:spcBef>
                <a:spcPct val="20000"/>
              </a:spcBef>
              <a:spcAft>
                <a:spcPts val="600"/>
              </a:spcAft>
              <a:buClr>
                <a:srgbClr val="A50021"/>
              </a:buClr>
              <a:buFont typeface="Wingdings" pitchFamily="2" charset="2"/>
              <a:buChar char="§"/>
            </a:pPr>
            <a:r>
              <a:rPr lang="en-US" sz="1600" dirty="0">
                <a:latin typeface="Times New Roman" panose="02020603050405020304" pitchFamily="18" charset="0"/>
                <a:cs typeface="Times New Roman" panose="02020603050405020304" pitchFamily="18" charset="0"/>
              </a:rPr>
              <a:t>Demobilize and return to home state.</a:t>
            </a:r>
          </a:p>
        </p:txBody>
      </p:sp>
      <p:cxnSp>
        <p:nvCxnSpPr>
          <p:cNvPr id="3" name="Straight Connector 2">
            <a:extLst>
              <a:ext uri="{FF2B5EF4-FFF2-40B4-BE49-F238E27FC236}">
                <a16:creationId xmlns:a16="http://schemas.microsoft.com/office/drawing/2014/main" id="{DE023467-2BED-9FB4-2199-95FA096E683F}"/>
              </a:ext>
            </a:extLst>
          </p:cNvPr>
          <p:cNvCxnSpPr>
            <a:cxnSpLocks/>
          </p:cNvCxnSpPr>
          <p:nvPr/>
        </p:nvCxnSpPr>
        <p:spPr bwMode="auto">
          <a:xfrm>
            <a:off x="538018" y="3232728"/>
            <a:ext cx="8183707" cy="0"/>
          </a:xfrm>
          <a:prstGeom prst="line">
            <a:avLst/>
          </a:prstGeom>
          <a:ln w="19050" cmpd="sng">
            <a:prstDash val="dash"/>
            <a:headEnd type="none" w="med" len="med"/>
            <a:tailEnd type="none" w="med" len="med"/>
          </a:ln>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3128164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multi-hazard">
  <a:themeElements>
    <a:clrScheme name="multi-hazar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multi-hazar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ulti-hazard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ulti-hazard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ulti-hazard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ulti-hazard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ulti-hazard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ulti-hazard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ulti-hazard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ulti-hazard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ulti-hazard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ulti-hazard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ulti-hazard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multi-hazard">
  <a:themeElements>
    <a:clrScheme name="multi-hazar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multi-hazar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ulti-hazard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ulti-hazard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ulti-hazard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ulti-hazard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ulti-hazard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ulti-hazard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ulti-hazard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ulti-hazard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ulti-hazard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ulti-hazard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ulti-hazard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multi-hazard</Template>
  <TotalTime>20210</TotalTime>
  <Words>1482</Words>
  <Application>Microsoft Office PowerPoint</Application>
  <PresentationFormat>Letter Paper (8.5x11 in)</PresentationFormat>
  <Paragraphs>178</Paragraphs>
  <Slides>19</Slides>
  <Notes>19</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19</vt:i4>
      </vt:variant>
    </vt:vector>
  </HeadingPairs>
  <TitlesOfParts>
    <vt:vector size="28" baseType="lpstr">
      <vt:lpstr>Arial Black</vt:lpstr>
      <vt:lpstr>Calibri</vt:lpstr>
      <vt:lpstr>Franklin Gothic Medium</vt:lpstr>
      <vt:lpstr>Times</vt:lpstr>
      <vt:lpstr>Times New Roman</vt:lpstr>
      <vt:lpstr>Verdana</vt:lpstr>
      <vt:lpstr>Wingdings</vt:lpstr>
      <vt:lpstr>multi-hazard</vt:lpstr>
      <vt:lpstr>1_multi-hazard</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PowerPoint Presentation</vt:lpstr>
      <vt:lpstr>PowerPoint Presentation</vt:lpstr>
      <vt:lpstr>PowerPoint Presentation</vt:lpstr>
    </vt:vector>
  </TitlesOfParts>
  <Company>Michael Baker Jr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shannon comer</dc:creator>
  <cp:lastModifiedBy>Hamel, Jaclyn (CDA)</cp:lastModifiedBy>
  <cp:revision>1561</cp:revision>
  <cp:lastPrinted>2011-12-07T23:05:49Z</cp:lastPrinted>
  <dcterms:created xsi:type="dcterms:W3CDTF">2005-05-24T15:01:39Z</dcterms:created>
  <dcterms:modified xsi:type="dcterms:W3CDTF">2022-05-12T18:06:18Z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Year">
    <vt:lpwstr>2008</vt:lpwstr>
  </property>
  <property fmtid="{D5CDD505-2E9C-101B-9397-08002B2CF9AE}" pid="3" name="Month">
    <vt:lpwstr>05</vt:lpwstr>
  </property>
  <property fmtid="{D5CDD505-2E9C-101B-9397-08002B2CF9AE}" pid="4" name="Presenation">
    <vt:lpwstr>ASFPM</vt:lpwstr>
  </property>
  <property fmtid="{D5CDD505-2E9C-101B-9397-08002B2CF9AE}" pid="5" name="Status">
    <vt:lpwstr>Final</vt:lpwstr>
  </property>
  <property fmtid="{D5CDD505-2E9C-101B-9397-08002B2CF9AE}" pid="6" name="Date">
    <vt:lpwstr>May 2008 Template</vt:lpwstr>
  </property>
  <property fmtid="{D5CDD505-2E9C-101B-9397-08002B2CF9AE}" pid="7" name="Author0">
    <vt:lpwstr>Shannon Comer</vt:lpwstr>
  </property>
  <property fmtid="{D5CDD505-2E9C-101B-9397-08002B2CF9AE}" pid="8" name="Comments0">
    <vt:lpwstr/>
  </property>
</Properties>
</file>